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4012" r:id="rId3"/>
    <p:sldMasterId id="2147484028" r:id="rId4"/>
    <p:sldMasterId id="2147484106" r:id="rId5"/>
    <p:sldMasterId id="2147484121" r:id="rId6"/>
  </p:sldMasterIdLst>
  <p:notesMasterIdLst>
    <p:notesMasterId r:id="rId27"/>
  </p:notesMasterIdLst>
  <p:sldIdLst>
    <p:sldId id="256" r:id="rId7"/>
    <p:sldId id="276" r:id="rId8"/>
    <p:sldId id="316" r:id="rId9"/>
    <p:sldId id="317" r:id="rId10"/>
    <p:sldId id="318" r:id="rId11"/>
    <p:sldId id="319" r:id="rId12"/>
    <p:sldId id="320" r:id="rId13"/>
    <p:sldId id="321" r:id="rId14"/>
    <p:sldId id="322" r:id="rId15"/>
    <p:sldId id="323" r:id="rId16"/>
    <p:sldId id="324" r:id="rId17"/>
    <p:sldId id="325" r:id="rId18"/>
    <p:sldId id="315" r:id="rId19"/>
    <p:sldId id="326" r:id="rId20"/>
    <p:sldId id="327" r:id="rId21"/>
    <p:sldId id="328" r:id="rId22"/>
    <p:sldId id="329" r:id="rId23"/>
    <p:sldId id="330" r:id="rId24"/>
    <p:sldId id="331" r:id="rId25"/>
    <p:sldId id="332" r:id="rId26"/>
  </p:sldIdLst>
  <p:sldSz cx="9144000" cy="6858000" type="screen4x3"/>
  <p:notesSz cx="6781800" cy="9918700"/>
  <p:defaultTextStyle>
    <a:defPPr>
      <a:defRPr lang="en-GB"/>
    </a:defPPr>
    <a:lvl1pPr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5pPr>
    <a:lvl6pPr marL="2286000" algn="l" defTabSz="914400" rtl="0" eaLnBrk="1" latinLnBrk="0" hangingPunct="1">
      <a:defRPr i="1" kern="1200">
        <a:solidFill>
          <a:schemeClr val="tx1"/>
        </a:solidFill>
        <a:latin typeface="Arial" panose="020B0604020202020204" pitchFamily="34" charset="0"/>
        <a:ea typeface="+mn-ea"/>
        <a:cs typeface="+mn-cs"/>
      </a:defRPr>
    </a:lvl6pPr>
    <a:lvl7pPr marL="2743200" algn="l" defTabSz="914400" rtl="0" eaLnBrk="1" latinLnBrk="0" hangingPunct="1">
      <a:defRPr i="1" kern="1200">
        <a:solidFill>
          <a:schemeClr val="tx1"/>
        </a:solidFill>
        <a:latin typeface="Arial" panose="020B0604020202020204" pitchFamily="34" charset="0"/>
        <a:ea typeface="+mn-ea"/>
        <a:cs typeface="+mn-cs"/>
      </a:defRPr>
    </a:lvl7pPr>
    <a:lvl8pPr marL="3200400" algn="l" defTabSz="914400" rtl="0" eaLnBrk="1" latinLnBrk="0" hangingPunct="1">
      <a:defRPr i="1" kern="1200">
        <a:solidFill>
          <a:schemeClr val="tx1"/>
        </a:solidFill>
        <a:latin typeface="Arial" panose="020B0604020202020204" pitchFamily="34" charset="0"/>
        <a:ea typeface="+mn-ea"/>
        <a:cs typeface="+mn-cs"/>
      </a:defRPr>
    </a:lvl8pPr>
    <a:lvl9pPr marL="3657600" algn="l" defTabSz="914400" rtl="0" eaLnBrk="1" latinLnBrk="0" hangingPunct="1">
      <a:defRPr i="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an Nabney" initials="IN" lastIdx="3" clrIdx="0">
    <p:extLst>
      <p:ext uri="{19B8F6BF-5375-455C-9EA6-DF929625EA0E}">
        <p15:presenceInfo xmlns:p15="http://schemas.microsoft.com/office/powerpoint/2012/main" userId="S::in17746@bristol.ac.uk::d6603c99-5c95-4d2b-ba76-fe87db2f29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29FF"/>
    <a:srgbClr val="9A1D2B"/>
    <a:srgbClr val="000000"/>
    <a:srgbClr val="FF33CC"/>
    <a:srgbClr val="FF0000"/>
    <a:srgbClr val="6992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5BE91D-6B73-42B6-B5FA-75AEFAA1953D}" v="27" dt="2021-03-19T14:51:06.7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47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Nabney" userId="d6603c99-5c95-4d2b-ba76-fe87db2f29c6" providerId="ADAL" clId="{B3AE9A3F-9F70-40B7-9026-0A90F23F3739}"/>
    <pc:docChg chg="undo custSel addSld delSld modSld">
      <pc:chgData name="Ian Nabney" userId="d6603c99-5c95-4d2b-ba76-fe87db2f29c6" providerId="ADAL" clId="{B3AE9A3F-9F70-40B7-9026-0A90F23F3739}" dt="2021-01-24T17:18:33.161" v="1902" actId="20577"/>
      <pc:docMkLst>
        <pc:docMk/>
      </pc:docMkLst>
      <pc:sldChg chg="modTransition">
        <pc:chgData name="Ian Nabney" userId="d6603c99-5c95-4d2b-ba76-fe87db2f29c6" providerId="ADAL" clId="{B3AE9A3F-9F70-40B7-9026-0A90F23F3739}" dt="2021-01-24T16:57:35.996" v="1449"/>
        <pc:sldMkLst>
          <pc:docMk/>
          <pc:sldMk cId="0" sldId="256"/>
        </pc:sldMkLst>
      </pc:sldChg>
      <pc:sldChg chg="modTransition">
        <pc:chgData name="Ian Nabney" userId="d6603c99-5c95-4d2b-ba76-fe87db2f29c6" providerId="ADAL" clId="{B3AE9A3F-9F70-40B7-9026-0A90F23F3739}" dt="2021-01-24T16:57:35.996" v="1449"/>
        <pc:sldMkLst>
          <pc:docMk/>
          <pc:sldMk cId="0" sldId="258"/>
        </pc:sldMkLst>
      </pc:sldChg>
      <pc:sldChg chg="del">
        <pc:chgData name="Ian Nabney" userId="d6603c99-5c95-4d2b-ba76-fe87db2f29c6" providerId="ADAL" clId="{B3AE9A3F-9F70-40B7-9026-0A90F23F3739}" dt="2021-01-24T16:56:00.123" v="1448" actId="2696"/>
        <pc:sldMkLst>
          <pc:docMk/>
          <pc:sldMk cId="0" sldId="259"/>
        </pc:sldMkLst>
      </pc:sldChg>
      <pc:sldChg chg="modSp mod modTransition">
        <pc:chgData name="Ian Nabney" userId="d6603c99-5c95-4d2b-ba76-fe87db2f29c6" providerId="ADAL" clId="{B3AE9A3F-9F70-40B7-9026-0A90F23F3739}" dt="2021-01-24T16:57:35.996" v="1449"/>
        <pc:sldMkLst>
          <pc:docMk/>
          <pc:sldMk cId="0" sldId="276"/>
        </pc:sldMkLst>
        <pc:spChg chg="mod">
          <ac:chgData name="Ian Nabney" userId="d6603c99-5c95-4d2b-ba76-fe87db2f29c6" providerId="ADAL" clId="{B3AE9A3F-9F70-40B7-9026-0A90F23F3739}" dt="2021-01-24T15:28:48.077" v="0" actId="20577"/>
          <ac:spMkLst>
            <pc:docMk/>
            <pc:sldMk cId="0" sldId="276"/>
            <ac:spMk id="32771" creationId="{8674BF37-E827-4547-8249-5CE423AC6A24}"/>
          </ac:spMkLst>
        </pc:spChg>
      </pc:sldChg>
      <pc:sldChg chg="modTransition">
        <pc:chgData name="Ian Nabney" userId="d6603c99-5c95-4d2b-ba76-fe87db2f29c6" providerId="ADAL" clId="{B3AE9A3F-9F70-40B7-9026-0A90F23F3739}" dt="2021-01-24T16:57:35.996" v="1449"/>
        <pc:sldMkLst>
          <pc:docMk/>
          <pc:sldMk cId="19118868" sldId="282"/>
        </pc:sldMkLst>
      </pc:sldChg>
      <pc:sldChg chg="modTransition">
        <pc:chgData name="Ian Nabney" userId="d6603c99-5c95-4d2b-ba76-fe87db2f29c6" providerId="ADAL" clId="{B3AE9A3F-9F70-40B7-9026-0A90F23F3739}" dt="2021-01-24T16:57:35.996" v="1449"/>
        <pc:sldMkLst>
          <pc:docMk/>
          <pc:sldMk cId="3279875091" sldId="288"/>
        </pc:sldMkLst>
      </pc:sldChg>
      <pc:sldChg chg="del modTransition">
        <pc:chgData name="Ian Nabney" userId="d6603c99-5c95-4d2b-ba76-fe87db2f29c6" providerId="ADAL" clId="{B3AE9A3F-9F70-40B7-9026-0A90F23F3739}" dt="2021-01-24T16:58:30.310" v="1453" actId="2696"/>
        <pc:sldMkLst>
          <pc:docMk/>
          <pc:sldMk cId="1294895777" sldId="291"/>
        </pc:sldMkLst>
      </pc:sldChg>
      <pc:sldChg chg="del">
        <pc:chgData name="Ian Nabney" userId="d6603c99-5c95-4d2b-ba76-fe87db2f29c6" providerId="ADAL" clId="{B3AE9A3F-9F70-40B7-9026-0A90F23F3739}" dt="2021-01-24T16:55:43.602" v="1447" actId="2696"/>
        <pc:sldMkLst>
          <pc:docMk/>
          <pc:sldMk cId="2431822236" sldId="293"/>
        </pc:sldMkLst>
      </pc:sldChg>
      <pc:sldChg chg="del modTransition">
        <pc:chgData name="Ian Nabney" userId="d6603c99-5c95-4d2b-ba76-fe87db2f29c6" providerId="ADAL" clId="{B3AE9A3F-9F70-40B7-9026-0A90F23F3739}" dt="2021-01-24T16:58:33.418" v="1454" actId="2696"/>
        <pc:sldMkLst>
          <pc:docMk/>
          <pc:sldMk cId="92613839" sldId="294"/>
        </pc:sldMkLst>
      </pc:sldChg>
      <pc:sldChg chg="del modTransition">
        <pc:chgData name="Ian Nabney" userId="d6603c99-5c95-4d2b-ba76-fe87db2f29c6" providerId="ADAL" clId="{B3AE9A3F-9F70-40B7-9026-0A90F23F3739}" dt="2021-01-24T16:58:21.176" v="1451" actId="2696"/>
        <pc:sldMkLst>
          <pc:docMk/>
          <pc:sldMk cId="190260176" sldId="295"/>
        </pc:sldMkLst>
      </pc:sldChg>
      <pc:sldChg chg="del modTransition">
        <pc:chgData name="Ian Nabney" userId="d6603c99-5c95-4d2b-ba76-fe87db2f29c6" providerId="ADAL" clId="{B3AE9A3F-9F70-40B7-9026-0A90F23F3739}" dt="2021-01-24T16:58:25.485" v="1452" actId="2696"/>
        <pc:sldMkLst>
          <pc:docMk/>
          <pc:sldMk cId="4004696963" sldId="296"/>
        </pc:sldMkLst>
      </pc:sldChg>
      <pc:sldChg chg="modSp mod modTransition">
        <pc:chgData name="Ian Nabney" userId="d6603c99-5c95-4d2b-ba76-fe87db2f29c6" providerId="ADAL" clId="{B3AE9A3F-9F70-40B7-9026-0A90F23F3739}" dt="2021-01-24T16:57:35.996" v="1449"/>
        <pc:sldMkLst>
          <pc:docMk/>
          <pc:sldMk cId="2621091114" sldId="297"/>
        </pc:sldMkLst>
        <pc:spChg chg="mod">
          <ac:chgData name="Ian Nabney" userId="d6603c99-5c95-4d2b-ba76-fe87db2f29c6" providerId="ADAL" clId="{B3AE9A3F-9F70-40B7-9026-0A90F23F3739}" dt="2021-01-24T15:42:03.033" v="12" actId="20577"/>
          <ac:spMkLst>
            <pc:docMk/>
            <pc:sldMk cId="2621091114" sldId="297"/>
            <ac:spMk id="33795" creationId="{23197C43-B85C-4ACB-B792-0B3008912482}"/>
          </ac:spMkLst>
        </pc:spChg>
      </pc:sldChg>
      <pc:sldChg chg="modTransition">
        <pc:chgData name="Ian Nabney" userId="d6603c99-5c95-4d2b-ba76-fe87db2f29c6" providerId="ADAL" clId="{B3AE9A3F-9F70-40B7-9026-0A90F23F3739}" dt="2021-01-24T16:57:35.996" v="1449"/>
        <pc:sldMkLst>
          <pc:docMk/>
          <pc:sldMk cId="3043018420" sldId="298"/>
        </pc:sldMkLst>
      </pc:sldChg>
      <pc:sldChg chg="modTransition">
        <pc:chgData name="Ian Nabney" userId="d6603c99-5c95-4d2b-ba76-fe87db2f29c6" providerId="ADAL" clId="{B3AE9A3F-9F70-40B7-9026-0A90F23F3739}" dt="2021-01-24T16:57:35.996" v="1449"/>
        <pc:sldMkLst>
          <pc:docMk/>
          <pc:sldMk cId="454233025" sldId="299"/>
        </pc:sldMkLst>
      </pc:sldChg>
      <pc:sldChg chg="modSp mod modTransition">
        <pc:chgData name="Ian Nabney" userId="d6603c99-5c95-4d2b-ba76-fe87db2f29c6" providerId="ADAL" clId="{B3AE9A3F-9F70-40B7-9026-0A90F23F3739}" dt="2021-01-24T16:57:35.996" v="1449"/>
        <pc:sldMkLst>
          <pc:docMk/>
          <pc:sldMk cId="855958701" sldId="300"/>
        </pc:sldMkLst>
        <pc:spChg chg="mod">
          <ac:chgData name="Ian Nabney" userId="d6603c99-5c95-4d2b-ba76-fe87db2f29c6" providerId="ADAL" clId="{B3AE9A3F-9F70-40B7-9026-0A90F23F3739}" dt="2021-01-24T16:13:51.393" v="977" actId="20577"/>
          <ac:spMkLst>
            <pc:docMk/>
            <pc:sldMk cId="855958701" sldId="300"/>
            <ac:spMk id="34818" creationId="{561AD36A-3E53-41CF-830E-4589AF380786}"/>
          </ac:spMkLst>
        </pc:spChg>
        <pc:spChg chg="mod">
          <ac:chgData name="Ian Nabney" userId="d6603c99-5c95-4d2b-ba76-fe87db2f29c6" providerId="ADAL" clId="{B3AE9A3F-9F70-40B7-9026-0A90F23F3739}" dt="2021-01-24T16:39:24.347" v="1182" actId="20577"/>
          <ac:spMkLst>
            <pc:docMk/>
            <pc:sldMk cId="855958701" sldId="300"/>
            <ac:spMk id="34819" creationId="{23C6CE69-5894-4CA6-A261-12A4A1F8EA53}"/>
          </ac:spMkLst>
        </pc:spChg>
      </pc:sldChg>
      <pc:sldChg chg="modTransition">
        <pc:chgData name="Ian Nabney" userId="d6603c99-5c95-4d2b-ba76-fe87db2f29c6" providerId="ADAL" clId="{B3AE9A3F-9F70-40B7-9026-0A90F23F3739}" dt="2021-01-24T16:57:35.996" v="1449"/>
        <pc:sldMkLst>
          <pc:docMk/>
          <pc:sldMk cId="3631153138" sldId="301"/>
        </pc:sldMkLst>
      </pc:sldChg>
      <pc:sldChg chg="modTransition">
        <pc:chgData name="Ian Nabney" userId="d6603c99-5c95-4d2b-ba76-fe87db2f29c6" providerId="ADAL" clId="{B3AE9A3F-9F70-40B7-9026-0A90F23F3739}" dt="2021-01-24T16:57:35.996" v="1449"/>
        <pc:sldMkLst>
          <pc:docMk/>
          <pc:sldMk cId="292790285" sldId="302"/>
        </pc:sldMkLst>
      </pc:sldChg>
      <pc:sldChg chg="del modTransition">
        <pc:chgData name="Ian Nabney" userId="d6603c99-5c95-4d2b-ba76-fe87db2f29c6" providerId="ADAL" clId="{B3AE9A3F-9F70-40B7-9026-0A90F23F3739}" dt="2021-01-24T16:58:58.918" v="1457" actId="47"/>
        <pc:sldMkLst>
          <pc:docMk/>
          <pc:sldMk cId="3997845246" sldId="303"/>
        </pc:sldMkLst>
      </pc:sldChg>
      <pc:sldChg chg="del modTransition">
        <pc:chgData name="Ian Nabney" userId="d6603c99-5c95-4d2b-ba76-fe87db2f29c6" providerId="ADAL" clId="{B3AE9A3F-9F70-40B7-9026-0A90F23F3739}" dt="2021-01-24T16:59:13.584" v="1458" actId="47"/>
        <pc:sldMkLst>
          <pc:docMk/>
          <pc:sldMk cId="1443636144" sldId="304"/>
        </pc:sldMkLst>
      </pc:sldChg>
      <pc:sldChg chg="del modTransition">
        <pc:chgData name="Ian Nabney" userId="d6603c99-5c95-4d2b-ba76-fe87db2f29c6" providerId="ADAL" clId="{B3AE9A3F-9F70-40B7-9026-0A90F23F3739}" dt="2021-01-24T16:58:18.309" v="1450" actId="2696"/>
        <pc:sldMkLst>
          <pc:docMk/>
          <pc:sldMk cId="2477114665" sldId="305"/>
        </pc:sldMkLst>
      </pc:sldChg>
      <pc:sldChg chg="addSp delSp modSp mod modTransition">
        <pc:chgData name="Ian Nabney" userId="d6603c99-5c95-4d2b-ba76-fe87db2f29c6" providerId="ADAL" clId="{B3AE9A3F-9F70-40B7-9026-0A90F23F3739}" dt="2021-01-24T16:57:35.996" v="1449"/>
        <pc:sldMkLst>
          <pc:docMk/>
          <pc:sldMk cId="342211049" sldId="307"/>
        </pc:sldMkLst>
        <pc:spChg chg="add del mod">
          <ac:chgData name="Ian Nabney" userId="d6603c99-5c95-4d2b-ba76-fe87db2f29c6" providerId="ADAL" clId="{B3AE9A3F-9F70-40B7-9026-0A90F23F3739}" dt="2021-01-24T16:10:36.019" v="948"/>
          <ac:spMkLst>
            <pc:docMk/>
            <pc:sldMk cId="342211049" sldId="307"/>
            <ac:spMk id="2" creationId="{C9AE9DB6-A78C-406C-A245-E484C9DB0889}"/>
          </ac:spMkLst>
        </pc:spChg>
        <pc:spChg chg="add mod">
          <ac:chgData name="Ian Nabney" userId="d6603c99-5c95-4d2b-ba76-fe87db2f29c6" providerId="ADAL" clId="{B3AE9A3F-9F70-40B7-9026-0A90F23F3739}" dt="2021-01-24T16:10:31.447" v="946" actId="14100"/>
          <ac:spMkLst>
            <pc:docMk/>
            <pc:sldMk cId="342211049" sldId="307"/>
            <ac:spMk id="3" creationId="{25B6E791-DC53-4635-8D15-37493B41669F}"/>
          </ac:spMkLst>
        </pc:spChg>
        <pc:spChg chg="mod">
          <ac:chgData name="Ian Nabney" userId="d6603c99-5c95-4d2b-ba76-fe87db2f29c6" providerId="ADAL" clId="{B3AE9A3F-9F70-40B7-9026-0A90F23F3739}" dt="2021-01-24T16:08:23.314" v="888" actId="14100"/>
          <ac:spMkLst>
            <pc:docMk/>
            <pc:sldMk cId="342211049" sldId="307"/>
            <ac:spMk id="35842" creationId="{271C4228-A08A-444F-A7F6-77D9AA3ED7AA}"/>
          </ac:spMkLst>
        </pc:spChg>
        <pc:spChg chg="del">
          <ac:chgData name="Ian Nabney" userId="d6603c99-5c95-4d2b-ba76-fe87db2f29c6" providerId="ADAL" clId="{B3AE9A3F-9F70-40B7-9026-0A90F23F3739}" dt="2021-01-24T16:08:28.803" v="889" actId="21"/>
          <ac:spMkLst>
            <pc:docMk/>
            <pc:sldMk cId="342211049" sldId="307"/>
            <ac:spMk id="35846" creationId="{56CE3B10-8B8C-424F-96E7-4FC307CA9A45}"/>
          </ac:spMkLst>
        </pc:spChg>
        <pc:picChg chg="del">
          <ac:chgData name="Ian Nabney" userId="d6603c99-5c95-4d2b-ba76-fe87db2f29c6" providerId="ADAL" clId="{B3AE9A3F-9F70-40B7-9026-0A90F23F3739}" dt="2021-01-24T16:08:28.803" v="889" actId="21"/>
          <ac:picMkLst>
            <pc:docMk/>
            <pc:sldMk cId="342211049" sldId="307"/>
            <ac:picMk id="35845" creationId="{3C544DC3-C4AE-4B0C-B1BA-62D74E9FF7A3}"/>
          </ac:picMkLst>
        </pc:picChg>
      </pc:sldChg>
      <pc:sldChg chg="del modTransition">
        <pc:chgData name="Ian Nabney" userId="d6603c99-5c95-4d2b-ba76-fe87db2f29c6" providerId="ADAL" clId="{B3AE9A3F-9F70-40B7-9026-0A90F23F3739}" dt="2021-01-24T16:59:13.584" v="1458" actId="47"/>
        <pc:sldMkLst>
          <pc:docMk/>
          <pc:sldMk cId="218644330" sldId="308"/>
        </pc:sldMkLst>
      </pc:sldChg>
      <pc:sldChg chg="del modTransition">
        <pc:chgData name="Ian Nabney" userId="d6603c99-5c95-4d2b-ba76-fe87db2f29c6" providerId="ADAL" clId="{B3AE9A3F-9F70-40B7-9026-0A90F23F3739}" dt="2021-01-24T16:58:36.817" v="1455" actId="2696"/>
        <pc:sldMkLst>
          <pc:docMk/>
          <pc:sldMk cId="3685606621" sldId="309"/>
        </pc:sldMkLst>
      </pc:sldChg>
      <pc:sldChg chg="del modTransition">
        <pc:chgData name="Ian Nabney" userId="d6603c99-5c95-4d2b-ba76-fe87db2f29c6" providerId="ADAL" clId="{B3AE9A3F-9F70-40B7-9026-0A90F23F3739}" dt="2021-01-24T16:58:50.123" v="1456" actId="47"/>
        <pc:sldMkLst>
          <pc:docMk/>
          <pc:sldMk cId="3880590519" sldId="310"/>
        </pc:sldMkLst>
      </pc:sldChg>
      <pc:sldChg chg="del modTransition">
        <pc:chgData name="Ian Nabney" userId="d6603c99-5c95-4d2b-ba76-fe87db2f29c6" providerId="ADAL" clId="{B3AE9A3F-9F70-40B7-9026-0A90F23F3739}" dt="2021-01-24T16:58:50.123" v="1456" actId="47"/>
        <pc:sldMkLst>
          <pc:docMk/>
          <pc:sldMk cId="0" sldId="311"/>
        </pc:sldMkLst>
      </pc:sldChg>
      <pc:sldChg chg="del modTransition">
        <pc:chgData name="Ian Nabney" userId="d6603c99-5c95-4d2b-ba76-fe87db2f29c6" providerId="ADAL" clId="{B3AE9A3F-9F70-40B7-9026-0A90F23F3739}" dt="2021-01-24T16:58:50.123" v="1456" actId="47"/>
        <pc:sldMkLst>
          <pc:docMk/>
          <pc:sldMk cId="0" sldId="312"/>
        </pc:sldMkLst>
      </pc:sldChg>
      <pc:sldChg chg="del modTransition">
        <pc:chgData name="Ian Nabney" userId="d6603c99-5c95-4d2b-ba76-fe87db2f29c6" providerId="ADAL" clId="{B3AE9A3F-9F70-40B7-9026-0A90F23F3739}" dt="2021-01-24T16:58:50.123" v="1456" actId="47"/>
        <pc:sldMkLst>
          <pc:docMk/>
          <pc:sldMk cId="0" sldId="313"/>
        </pc:sldMkLst>
      </pc:sldChg>
      <pc:sldChg chg="del modTransition">
        <pc:chgData name="Ian Nabney" userId="d6603c99-5c95-4d2b-ba76-fe87db2f29c6" providerId="ADAL" clId="{B3AE9A3F-9F70-40B7-9026-0A90F23F3739}" dt="2021-01-24T16:58:50.123" v="1456" actId="47"/>
        <pc:sldMkLst>
          <pc:docMk/>
          <pc:sldMk cId="0" sldId="314"/>
        </pc:sldMkLst>
      </pc:sldChg>
      <pc:sldChg chg="del modTransition">
        <pc:chgData name="Ian Nabney" userId="d6603c99-5c95-4d2b-ba76-fe87db2f29c6" providerId="ADAL" clId="{B3AE9A3F-9F70-40B7-9026-0A90F23F3739}" dt="2021-01-24T16:58:50.123" v="1456" actId="47"/>
        <pc:sldMkLst>
          <pc:docMk/>
          <pc:sldMk cId="2310793142" sldId="315"/>
        </pc:sldMkLst>
      </pc:sldChg>
      <pc:sldChg chg="del modTransition">
        <pc:chgData name="Ian Nabney" userId="d6603c99-5c95-4d2b-ba76-fe87db2f29c6" providerId="ADAL" clId="{B3AE9A3F-9F70-40B7-9026-0A90F23F3739}" dt="2021-01-24T16:59:13.584" v="1458" actId="47"/>
        <pc:sldMkLst>
          <pc:docMk/>
          <pc:sldMk cId="3924024693" sldId="316"/>
        </pc:sldMkLst>
      </pc:sldChg>
      <pc:sldChg chg="del modTransition">
        <pc:chgData name="Ian Nabney" userId="d6603c99-5c95-4d2b-ba76-fe87db2f29c6" providerId="ADAL" clId="{B3AE9A3F-9F70-40B7-9026-0A90F23F3739}" dt="2021-01-24T16:58:58.918" v="1457" actId="47"/>
        <pc:sldMkLst>
          <pc:docMk/>
          <pc:sldMk cId="3779904454" sldId="318"/>
        </pc:sldMkLst>
      </pc:sldChg>
      <pc:sldChg chg="del modTransition">
        <pc:chgData name="Ian Nabney" userId="d6603c99-5c95-4d2b-ba76-fe87db2f29c6" providerId="ADAL" clId="{B3AE9A3F-9F70-40B7-9026-0A90F23F3739}" dt="2021-01-24T16:59:29.375" v="1459" actId="47"/>
        <pc:sldMkLst>
          <pc:docMk/>
          <pc:sldMk cId="2528139394" sldId="319"/>
        </pc:sldMkLst>
      </pc:sldChg>
      <pc:sldChg chg="del modTransition">
        <pc:chgData name="Ian Nabney" userId="d6603c99-5c95-4d2b-ba76-fe87db2f29c6" providerId="ADAL" clId="{B3AE9A3F-9F70-40B7-9026-0A90F23F3739}" dt="2021-01-24T16:59:29.375" v="1459" actId="47"/>
        <pc:sldMkLst>
          <pc:docMk/>
          <pc:sldMk cId="1858474073" sldId="320"/>
        </pc:sldMkLst>
      </pc:sldChg>
      <pc:sldChg chg="del modTransition">
        <pc:chgData name="Ian Nabney" userId="d6603c99-5c95-4d2b-ba76-fe87db2f29c6" providerId="ADAL" clId="{B3AE9A3F-9F70-40B7-9026-0A90F23F3739}" dt="2021-01-24T16:59:29.375" v="1459" actId="47"/>
        <pc:sldMkLst>
          <pc:docMk/>
          <pc:sldMk cId="47179415" sldId="321"/>
        </pc:sldMkLst>
      </pc:sldChg>
      <pc:sldChg chg="del modTransition">
        <pc:chgData name="Ian Nabney" userId="d6603c99-5c95-4d2b-ba76-fe87db2f29c6" providerId="ADAL" clId="{B3AE9A3F-9F70-40B7-9026-0A90F23F3739}" dt="2021-01-24T16:59:29.375" v="1459" actId="47"/>
        <pc:sldMkLst>
          <pc:docMk/>
          <pc:sldMk cId="2339563606" sldId="322"/>
        </pc:sldMkLst>
      </pc:sldChg>
      <pc:sldChg chg="addSp delSp modSp new mod modTransition">
        <pc:chgData name="Ian Nabney" userId="d6603c99-5c95-4d2b-ba76-fe87db2f29c6" providerId="ADAL" clId="{B3AE9A3F-9F70-40B7-9026-0A90F23F3739}" dt="2021-01-24T16:57:35.996" v="1449"/>
        <pc:sldMkLst>
          <pc:docMk/>
          <pc:sldMk cId="4167395581" sldId="323"/>
        </pc:sldMkLst>
        <pc:spChg chg="mod">
          <ac:chgData name="Ian Nabney" userId="d6603c99-5c95-4d2b-ba76-fe87db2f29c6" providerId="ADAL" clId="{B3AE9A3F-9F70-40B7-9026-0A90F23F3739}" dt="2021-01-24T16:07:40.873" v="852" actId="14100"/>
          <ac:spMkLst>
            <pc:docMk/>
            <pc:sldMk cId="4167395581" sldId="323"/>
            <ac:spMk id="2" creationId="{E923CF9B-1213-4B54-B21C-7925075D4D05}"/>
          </ac:spMkLst>
        </pc:spChg>
        <pc:spChg chg="add">
          <ac:chgData name="Ian Nabney" userId="d6603c99-5c95-4d2b-ba76-fe87db2f29c6" providerId="ADAL" clId="{B3AE9A3F-9F70-40B7-9026-0A90F23F3739}" dt="2021-01-24T15:37:59.206" v="6"/>
          <ac:spMkLst>
            <pc:docMk/>
            <pc:sldMk cId="4167395581" sldId="323"/>
            <ac:spMk id="6" creationId="{9FB8522C-0526-48E9-BDE3-330EC781E5BB}"/>
          </ac:spMkLst>
        </pc:spChg>
        <pc:spChg chg="add del mod">
          <ac:chgData name="Ian Nabney" userId="d6603c99-5c95-4d2b-ba76-fe87db2f29c6" providerId="ADAL" clId="{B3AE9A3F-9F70-40B7-9026-0A90F23F3739}" dt="2021-01-24T15:38:12.099" v="9" actId="21"/>
          <ac:spMkLst>
            <pc:docMk/>
            <pc:sldMk cId="4167395581" sldId="323"/>
            <ac:spMk id="7" creationId="{B2F7FFA6-AA41-4C69-916C-83497AB541FD}"/>
          </ac:spMkLst>
        </pc:spChg>
        <pc:spChg chg="add del mod">
          <ac:chgData name="Ian Nabney" userId="d6603c99-5c95-4d2b-ba76-fe87db2f29c6" providerId="ADAL" clId="{B3AE9A3F-9F70-40B7-9026-0A90F23F3739}" dt="2021-01-24T15:43:31.541" v="40"/>
          <ac:spMkLst>
            <pc:docMk/>
            <pc:sldMk cId="4167395581" sldId="323"/>
            <ac:spMk id="9" creationId="{75C772E4-1976-444D-B6CE-5C4C9EA3B314}"/>
          </ac:spMkLst>
        </pc:spChg>
        <pc:spChg chg="add mod">
          <ac:chgData name="Ian Nabney" userId="d6603c99-5c95-4d2b-ba76-fe87db2f29c6" providerId="ADAL" clId="{B3AE9A3F-9F70-40B7-9026-0A90F23F3739}" dt="2021-01-24T16:05:32.216" v="840" actId="20577"/>
          <ac:spMkLst>
            <pc:docMk/>
            <pc:sldMk cId="4167395581" sldId="323"/>
            <ac:spMk id="10" creationId="{00BE0914-5456-44B0-BA4C-306608EDF922}"/>
          </ac:spMkLst>
        </pc:spChg>
        <pc:picChg chg="add del">
          <ac:chgData name="Ian Nabney" userId="d6603c99-5c95-4d2b-ba76-fe87db2f29c6" providerId="ADAL" clId="{B3AE9A3F-9F70-40B7-9026-0A90F23F3739}" dt="2021-01-24T15:39:48.905" v="11" actId="478"/>
          <ac:picMkLst>
            <pc:docMk/>
            <pc:sldMk cId="4167395581" sldId="323"/>
            <ac:picMk id="8" creationId="{5083FE59-03A1-412D-8B7A-59B0EC74D55C}"/>
          </ac:picMkLst>
        </pc:picChg>
      </pc:sldChg>
      <pc:sldChg chg="addSp modSp new mod modTransition">
        <pc:chgData name="Ian Nabney" userId="d6603c99-5c95-4d2b-ba76-fe87db2f29c6" providerId="ADAL" clId="{B3AE9A3F-9F70-40B7-9026-0A90F23F3739}" dt="2021-01-24T16:57:35.996" v="1449"/>
        <pc:sldMkLst>
          <pc:docMk/>
          <pc:sldMk cId="391201338" sldId="324"/>
        </pc:sldMkLst>
        <pc:spChg chg="mod">
          <ac:chgData name="Ian Nabney" userId="d6603c99-5c95-4d2b-ba76-fe87db2f29c6" providerId="ADAL" clId="{B3AE9A3F-9F70-40B7-9026-0A90F23F3739}" dt="2021-01-24T15:43:59.710" v="58" actId="20577"/>
          <ac:spMkLst>
            <pc:docMk/>
            <pc:sldMk cId="391201338" sldId="324"/>
            <ac:spMk id="2" creationId="{2E248C42-D04A-48E8-B7D1-3BD5562A110E}"/>
          </ac:spMkLst>
        </pc:spChg>
        <pc:picChg chg="add mod">
          <ac:chgData name="Ian Nabney" userId="d6603c99-5c95-4d2b-ba76-fe87db2f29c6" providerId="ADAL" clId="{B3AE9A3F-9F70-40B7-9026-0A90F23F3739}" dt="2021-01-24T15:44:54.020" v="119" actId="962"/>
          <ac:picMkLst>
            <pc:docMk/>
            <pc:sldMk cId="391201338" sldId="324"/>
            <ac:picMk id="7" creationId="{EF5B07AD-50C0-45D4-B73E-8A47581BFCB3}"/>
          </ac:picMkLst>
        </pc:picChg>
      </pc:sldChg>
      <pc:sldChg chg="addSp modSp new mod modTransition">
        <pc:chgData name="Ian Nabney" userId="d6603c99-5c95-4d2b-ba76-fe87db2f29c6" providerId="ADAL" clId="{B3AE9A3F-9F70-40B7-9026-0A90F23F3739}" dt="2021-01-24T16:57:35.996" v="1449"/>
        <pc:sldMkLst>
          <pc:docMk/>
          <pc:sldMk cId="3213586937" sldId="325"/>
        </pc:sldMkLst>
        <pc:spChg chg="mod">
          <ac:chgData name="Ian Nabney" userId="d6603c99-5c95-4d2b-ba76-fe87db2f29c6" providerId="ADAL" clId="{B3AE9A3F-9F70-40B7-9026-0A90F23F3739}" dt="2021-01-24T16:09:03.513" v="935" actId="14100"/>
          <ac:spMkLst>
            <pc:docMk/>
            <pc:sldMk cId="3213586937" sldId="325"/>
            <ac:spMk id="2" creationId="{54F11BAA-21C1-4121-820D-15082496F693}"/>
          </ac:spMkLst>
        </pc:spChg>
        <pc:spChg chg="add mod">
          <ac:chgData name="Ian Nabney" userId="d6603c99-5c95-4d2b-ba76-fe87db2f29c6" providerId="ADAL" clId="{B3AE9A3F-9F70-40B7-9026-0A90F23F3739}" dt="2021-01-24T16:08:47.058" v="893" actId="14100"/>
          <ac:spMkLst>
            <pc:docMk/>
            <pc:sldMk cId="3213586937" sldId="325"/>
            <ac:spMk id="7" creationId="{8CF09BAF-749C-4501-A132-3F1479647649}"/>
          </ac:spMkLst>
        </pc:spChg>
        <pc:picChg chg="add mod">
          <ac:chgData name="Ian Nabney" userId="d6603c99-5c95-4d2b-ba76-fe87db2f29c6" providerId="ADAL" clId="{B3AE9A3F-9F70-40B7-9026-0A90F23F3739}" dt="2021-01-24T16:08:47.058" v="893" actId="14100"/>
          <ac:picMkLst>
            <pc:docMk/>
            <pc:sldMk cId="3213586937" sldId="325"/>
            <ac:picMk id="6" creationId="{ADD2226E-ADC7-4C94-819E-68CE03E57385}"/>
          </ac:picMkLst>
        </pc:picChg>
      </pc:sldChg>
      <pc:sldChg chg="addSp delSp modSp new mod modTransition">
        <pc:chgData name="Ian Nabney" userId="d6603c99-5c95-4d2b-ba76-fe87db2f29c6" providerId="ADAL" clId="{B3AE9A3F-9F70-40B7-9026-0A90F23F3739}" dt="2021-01-24T16:57:35.996" v="1449"/>
        <pc:sldMkLst>
          <pc:docMk/>
          <pc:sldMk cId="891527413" sldId="326"/>
        </pc:sldMkLst>
        <pc:spChg chg="mod">
          <ac:chgData name="Ian Nabney" userId="d6603c99-5c95-4d2b-ba76-fe87db2f29c6" providerId="ADAL" clId="{B3AE9A3F-9F70-40B7-9026-0A90F23F3739}" dt="2021-01-24T16:52:45.383" v="1205" actId="20577"/>
          <ac:spMkLst>
            <pc:docMk/>
            <pc:sldMk cId="891527413" sldId="326"/>
            <ac:spMk id="2" creationId="{2A952E60-50B9-4045-AF10-85CFD9CF81C9}"/>
          </ac:spMkLst>
        </pc:spChg>
        <pc:spChg chg="add del">
          <ac:chgData name="Ian Nabney" userId="d6603c99-5c95-4d2b-ba76-fe87db2f29c6" providerId="ADAL" clId="{B3AE9A3F-9F70-40B7-9026-0A90F23F3739}" dt="2021-01-24T16:52:25.179" v="1184"/>
          <ac:spMkLst>
            <pc:docMk/>
            <pc:sldMk cId="891527413" sldId="326"/>
            <ac:spMk id="6" creationId="{5B606596-9201-4BBD-8E4D-0F6FD51198BB}"/>
          </ac:spMkLst>
        </pc:spChg>
        <pc:spChg chg="add mod">
          <ac:chgData name="Ian Nabney" userId="d6603c99-5c95-4d2b-ba76-fe87db2f29c6" providerId="ADAL" clId="{B3AE9A3F-9F70-40B7-9026-0A90F23F3739}" dt="2021-01-24T16:54:25.276" v="1446" actId="20577"/>
          <ac:spMkLst>
            <pc:docMk/>
            <pc:sldMk cId="891527413" sldId="326"/>
            <ac:spMk id="8" creationId="{D4E38CB2-594E-4621-A921-E381FC999823}"/>
          </ac:spMkLst>
        </pc:spChg>
        <pc:picChg chg="add mod">
          <ac:chgData name="Ian Nabney" userId="d6603c99-5c95-4d2b-ba76-fe87db2f29c6" providerId="ADAL" clId="{B3AE9A3F-9F70-40B7-9026-0A90F23F3739}" dt="2021-01-24T16:52:37.054" v="1188" actId="14100"/>
          <ac:picMkLst>
            <pc:docMk/>
            <pc:sldMk cId="891527413" sldId="326"/>
            <ac:picMk id="7" creationId="{9D1EDC75-8CFB-4030-8EA8-E0B86C625531}"/>
          </ac:picMkLst>
        </pc:picChg>
      </pc:sldChg>
      <pc:sldChg chg="addSp modSp new mod modTransition">
        <pc:chgData name="Ian Nabney" userId="d6603c99-5c95-4d2b-ba76-fe87db2f29c6" providerId="ADAL" clId="{B3AE9A3F-9F70-40B7-9026-0A90F23F3739}" dt="2021-01-24T17:18:33.161" v="1902" actId="20577"/>
        <pc:sldMkLst>
          <pc:docMk/>
          <pc:sldMk cId="395974474" sldId="327"/>
        </pc:sldMkLst>
        <pc:spChg chg="mod">
          <ac:chgData name="Ian Nabney" userId="d6603c99-5c95-4d2b-ba76-fe87db2f29c6" providerId="ADAL" clId="{B3AE9A3F-9F70-40B7-9026-0A90F23F3739}" dt="2021-01-24T17:12:24.101" v="1474" actId="20577"/>
          <ac:spMkLst>
            <pc:docMk/>
            <pc:sldMk cId="395974474" sldId="327"/>
            <ac:spMk id="2" creationId="{12158CF2-536C-450F-848B-5B6AFFE7345C}"/>
          </ac:spMkLst>
        </pc:spChg>
        <pc:spChg chg="add mod">
          <ac:chgData name="Ian Nabney" userId="d6603c99-5c95-4d2b-ba76-fe87db2f29c6" providerId="ADAL" clId="{B3AE9A3F-9F70-40B7-9026-0A90F23F3739}" dt="2021-01-24T17:18:33.161" v="1902" actId="20577"/>
          <ac:spMkLst>
            <pc:docMk/>
            <pc:sldMk cId="395974474" sldId="327"/>
            <ac:spMk id="6" creationId="{87C5E6D5-4B96-4EDF-A142-55D4AE4A584A}"/>
          </ac:spMkLst>
        </pc:spChg>
      </pc:sldChg>
    </pc:docChg>
  </pc:docChgLst>
  <pc:docChgLst>
    <pc:chgData name="Ian" userId="d6603c99-5c95-4d2b-ba76-fe87db2f29c6" providerId="ADAL" clId="{FE81021E-8290-4BCC-8BA6-33A9D9172982}"/>
    <pc:docChg chg="undo custSel addSld delSld modSld">
      <pc:chgData name="Ian" userId="d6603c99-5c95-4d2b-ba76-fe87db2f29c6" providerId="ADAL" clId="{FE81021E-8290-4BCC-8BA6-33A9D9172982}" dt="2021-03-13T17:31:45.261" v="103"/>
      <pc:docMkLst>
        <pc:docMk/>
      </pc:docMkLst>
      <pc:sldChg chg="modSp mod">
        <pc:chgData name="Ian" userId="d6603c99-5c95-4d2b-ba76-fe87db2f29c6" providerId="ADAL" clId="{FE81021E-8290-4BCC-8BA6-33A9D9172982}" dt="2021-03-13T17:16:29.893" v="21" actId="20577"/>
        <pc:sldMkLst>
          <pc:docMk/>
          <pc:sldMk cId="0" sldId="256"/>
        </pc:sldMkLst>
        <pc:spChg chg="mod">
          <ac:chgData name="Ian" userId="d6603c99-5c95-4d2b-ba76-fe87db2f29c6" providerId="ADAL" clId="{FE81021E-8290-4BCC-8BA6-33A9D9172982}" dt="2021-03-13T17:16:29.893" v="21" actId="20577"/>
          <ac:spMkLst>
            <pc:docMk/>
            <pc:sldMk cId="0" sldId="256"/>
            <ac:spMk id="30722" creationId="{1EFC9091-8354-444B-BB79-2B3E0582CEE3}"/>
          </ac:spMkLst>
        </pc:spChg>
      </pc:sldChg>
      <pc:sldChg chg="modSp mod">
        <pc:chgData name="Ian" userId="d6603c99-5c95-4d2b-ba76-fe87db2f29c6" providerId="ADAL" clId="{FE81021E-8290-4BCC-8BA6-33A9D9172982}" dt="2021-03-13T17:16:54.297" v="67" actId="20577"/>
        <pc:sldMkLst>
          <pc:docMk/>
          <pc:sldMk cId="0" sldId="276"/>
        </pc:sldMkLst>
        <pc:spChg chg="mod">
          <ac:chgData name="Ian" userId="d6603c99-5c95-4d2b-ba76-fe87db2f29c6" providerId="ADAL" clId="{FE81021E-8290-4BCC-8BA6-33A9D9172982}" dt="2021-03-13T17:16:54.297" v="67" actId="20577"/>
          <ac:spMkLst>
            <pc:docMk/>
            <pc:sldMk cId="0" sldId="276"/>
            <ac:spMk id="32771" creationId="{8674BF37-E827-4547-8249-5CE423AC6A24}"/>
          </ac:spMkLst>
        </pc:spChg>
      </pc:sldChg>
      <pc:sldChg chg="addSp delSp modSp mod">
        <pc:chgData name="Ian" userId="d6603c99-5c95-4d2b-ba76-fe87db2f29c6" providerId="ADAL" clId="{FE81021E-8290-4BCC-8BA6-33A9D9172982}" dt="2021-03-13T17:20:58.647" v="86" actId="21"/>
        <pc:sldMkLst>
          <pc:docMk/>
          <pc:sldMk cId="2289516089" sldId="277"/>
        </pc:sldMkLst>
        <pc:picChg chg="add mod modCrop">
          <ac:chgData name="Ian" userId="d6603c99-5c95-4d2b-ba76-fe87db2f29c6" providerId="ADAL" clId="{FE81021E-8290-4BCC-8BA6-33A9D9172982}" dt="2021-03-13T17:20:41.222" v="83" actId="1076"/>
          <ac:picMkLst>
            <pc:docMk/>
            <pc:sldMk cId="2289516089" sldId="277"/>
            <ac:picMk id="6" creationId="{BDA4472F-2718-4B4B-B1A0-13777DD9A5B7}"/>
          </ac:picMkLst>
        </pc:picChg>
        <pc:picChg chg="del">
          <ac:chgData name="Ian" userId="d6603c99-5c95-4d2b-ba76-fe87db2f29c6" providerId="ADAL" clId="{FE81021E-8290-4BCC-8BA6-33A9D9172982}" dt="2021-03-13T17:17:19.205" v="68" actId="478"/>
          <ac:picMkLst>
            <pc:docMk/>
            <pc:sldMk cId="2289516089" sldId="277"/>
            <ac:picMk id="7" creationId="{26ECFC83-04C6-4293-8D7C-1A1CC092D152}"/>
          </ac:picMkLst>
        </pc:picChg>
        <pc:picChg chg="add mod modCrop">
          <ac:chgData name="Ian" userId="d6603c99-5c95-4d2b-ba76-fe87db2f29c6" providerId="ADAL" clId="{FE81021E-8290-4BCC-8BA6-33A9D9172982}" dt="2021-03-13T17:20:51.718" v="85" actId="1076"/>
          <ac:picMkLst>
            <pc:docMk/>
            <pc:sldMk cId="2289516089" sldId="277"/>
            <ac:picMk id="8" creationId="{C726C12D-D222-4689-B89E-B997F121B00F}"/>
          </ac:picMkLst>
        </pc:picChg>
        <pc:picChg chg="del">
          <ac:chgData name="Ian" userId="d6603c99-5c95-4d2b-ba76-fe87db2f29c6" providerId="ADAL" clId="{FE81021E-8290-4BCC-8BA6-33A9D9172982}" dt="2021-03-13T17:17:20.329" v="69" actId="478"/>
          <ac:picMkLst>
            <pc:docMk/>
            <pc:sldMk cId="2289516089" sldId="277"/>
            <ac:picMk id="9" creationId="{E890E890-48F4-4C2A-ADCD-79D771768B07}"/>
          </ac:picMkLst>
        </pc:picChg>
        <pc:picChg chg="add del mod ord modCrop">
          <ac:chgData name="Ian" userId="d6603c99-5c95-4d2b-ba76-fe87db2f29c6" providerId="ADAL" clId="{FE81021E-8290-4BCC-8BA6-33A9D9172982}" dt="2021-03-13T17:20:58.647" v="86" actId="21"/>
          <ac:picMkLst>
            <pc:docMk/>
            <pc:sldMk cId="2289516089" sldId="277"/>
            <ac:picMk id="10" creationId="{B631BDB9-894A-40B8-9B25-3F4830B1E6BD}"/>
          </ac:picMkLst>
        </pc:picChg>
        <pc:picChg chg="del">
          <ac:chgData name="Ian" userId="d6603c99-5c95-4d2b-ba76-fe87db2f29c6" providerId="ADAL" clId="{FE81021E-8290-4BCC-8BA6-33A9D9172982}" dt="2021-03-13T17:17:31.531" v="70" actId="478"/>
          <ac:picMkLst>
            <pc:docMk/>
            <pc:sldMk cId="2289516089" sldId="277"/>
            <ac:picMk id="11" creationId="{1834F14F-B3CC-4B71-A66A-FD2814E0DCCB}"/>
          </ac:picMkLst>
        </pc:picChg>
      </pc:sldChg>
      <pc:sldChg chg="addSp modSp new mod">
        <pc:chgData name="Ian" userId="d6603c99-5c95-4d2b-ba76-fe87db2f29c6" providerId="ADAL" clId="{FE81021E-8290-4BCC-8BA6-33A9D9172982}" dt="2021-03-13T17:31:45.261" v="103"/>
        <pc:sldMkLst>
          <pc:docMk/>
          <pc:sldMk cId="775693837" sldId="278"/>
        </pc:sldMkLst>
        <pc:spChg chg="mod">
          <ac:chgData name="Ian" userId="d6603c99-5c95-4d2b-ba76-fe87db2f29c6" providerId="ADAL" clId="{FE81021E-8290-4BCC-8BA6-33A9D9172982}" dt="2021-03-13T17:31:18.558" v="99" actId="20577"/>
          <ac:spMkLst>
            <pc:docMk/>
            <pc:sldMk cId="775693837" sldId="278"/>
            <ac:spMk id="2" creationId="{D5339A65-2643-4EB0-834F-FF99C4B2CE76}"/>
          </ac:spMkLst>
        </pc:spChg>
        <pc:spChg chg="add mod">
          <ac:chgData name="Ian" userId="d6603c99-5c95-4d2b-ba76-fe87db2f29c6" providerId="ADAL" clId="{FE81021E-8290-4BCC-8BA6-33A9D9172982}" dt="2021-03-13T17:31:45.261" v="103"/>
          <ac:spMkLst>
            <pc:docMk/>
            <pc:sldMk cId="775693837" sldId="278"/>
            <ac:spMk id="6" creationId="{29CB7921-C768-4C09-B491-825D306A7DD9}"/>
          </ac:spMkLst>
        </pc:spChg>
      </pc:sldChg>
      <pc:sldChg chg="del">
        <pc:chgData name="Ian" userId="d6603c99-5c95-4d2b-ba76-fe87db2f29c6" providerId="ADAL" clId="{FE81021E-8290-4BCC-8BA6-33A9D9172982}" dt="2021-03-13T17:21:09.864" v="87" actId="47"/>
        <pc:sldMkLst>
          <pc:docMk/>
          <pc:sldMk cId="2825842508" sldId="278"/>
        </pc:sldMkLst>
      </pc:sldChg>
      <pc:sldChg chg="del">
        <pc:chgData name="Ian" userId="d6603c99-5c95-4d2b-ba76-fe87db2f29c6" providerId="ADAL" clId="{FE81021E-8290-4BCC-8BA6-33A9D9172982}" dt="2021-03-13T17:21:09.864" v="87" actId="47"/>
        <pc:sldMkLst>
          <pc:docMk/>
          <pc:sldMk cId="1348415683" sldId="279"/>
        </pc:sldMkLst>
      </pc:sldChg>
      <pc:sldChg chg="del">
        <pc:chgData name="Ian" userId="d6603c99-5c95-4d2b-ba76-fe87db2f29c6" providerId="ADAL" clId="{FE81021E-8290-4BCC-8BA6-33A9D9172982}" dt="2021-03-13T17:21:09.864" v="87" actId="47"/>
        <pc:sldMkLst>
          <pc:docMk/>
          <pc:sldMk cId="402978413" sldId="281"/>
        </pc:sldMkLst>
      </pc:sldChg>
      <pc:sldChg chg="del">
        <pc:chgData name="Ian" userId="d6603c99-5c95-4d2b-ba76-fe87db2f29c6" providerId="ADAL" clId="{FE81021E-8290-4BCC-8BA6-33A9D9172982}" dt="2021-03-13T17:21:09.864" v="87" actId="47"/>
        <pc:sldMkLst>
          <pc:docMk/>
          <pc:sldMk cId="1295437032" sldId="282"/>
        </pc:sldMkLst>
      </pc:sldChg>
      <pc:sldChg chg="del">
        <pc:chgData name="Ian" userId="d6603c99-5c95-4d2b-ba76-fe87db2f29c6" providerId="ADAL" clId="{FE81021E-8290-4BCC-8BA6-33A9D9172982}" dt="2021-03-13T17:21:09.864" v="87" actId="47"/>
        <pc:sldMkLst>
          <pc:docMk/>
          <pc:sldMk cId="784109402" sldId="283"/>
        </pc:sldMkLst>
      </pc:sldChg>
      <pc:sldChg chg="del">
        <pc:chgData name="Ian" userId="d6603c99-5c95-4d2b-ba76-fe87db2f29c6" providerId="ADAL" clId="{FE81021E-8290-4BCC-8BA6-33A9D9172982}" dt="2021-03-13T17:21:09.864" v="87" actId="47"/>
        <pc:sldMkLst>
          <pc:docMk/>
          <pc:sldMk cId="766861293" sldId="284"/>
        </pc:sldMkLst>
      </pc:sldChg>
      <pc:sldChg chg="del">
        <pc:chgData name="Ian" userId="d6603c99-5c95-4d2b-ba76-fe87db2f29c6" providerId="ADAL" clId="{FE81021E-8290-4BCC-8BA6-33A9D9172982}" dt="2021-03-13T17:21:09.864" v="87" actId="47"/>
        <pc:sldMkLst>
          <pc:docMk/>
          <pc:sldMk cId="878075581" sldId="285"/>
        </pc:sldMkLst>
      </pc:sldChg>
      <pc:sldChg chg="del">
        <pc:chgData name="Ian" userId="d6603c99-5c95-4d2b-ba76-fe87db2f29c6" providerId="ADAL" clId="{FE81021E-8290-4BCC-8BA6-33A9D9172982}" dt="2021-03-13T17:21:09.864" v="87" actId="47"/>
        <pc:sldMkLst>
          <pc:docMk/>
          <pc:sldMk cId="2095289728" sldId="286"/>
        </pc:sldMkLst>
      </pc:sldChg>
      <pc:sldChg chg="del">
        <pc:chgData name="Ian" userId="d6603c99-5c95-4d2b-ba76-fe87db2f29c6" providerId="ADAL" clId="{FE81021E-8290-4BCC-8BA6-33A9D9172982}" dt="2021-03-13T17:21:09.864" v="87" actId="47"/>
        <pc:sldMkLst>
          <pc:docMk/>
          <pc:sldMk cId="2068347950" sldId="287"/>
        </pc:sldMkLst>
      </pc:sldChg>
      <pc:sldChg chg="del">
        <pc:chgData name="Ian" userId="d6603c99-5c95-4d2b-ba76-fe87db2f29c6" providerId="ADAL" clId="{FE81021E-8290-4BCC-8BA6-33A9D9172982}" dt="2021-03-13T17:21:09.864" v="87" actId="47"/>
        <pc:sldMkLst>
          <pc:docMk/>
          <pc:sldMk cId="1526948536" sldId="288"/>
        </pc:sldMkLst>
      </pc:sldChg>
      <pc:sldChg chg="del">
        <pc:chgData name="Ian" userId="d6603c99-5c95-4d2b-ba76-fe87db2f29c6" providerId="ADAL" clId="{FE81021E-8290-4BCC-8BA6-33A9D9172982}" dt="2021-03-13T17:21:09.864" v="87" actId="47"/>
        <pc:sldMkLst>
          <pc:docMk/>
          <pc:sldMk cId="2764470482" sldId="289"/>
        </pc:sldMkLst>
      </pc:sldChg>
      <pc:sldChg chg="del">
        <pc:chgData name="Ian" userId="d6603c99-5c95-4d2b-ba76-fe87db2f29c6" providerId="ADAL" clId="{FE81021E-8290-4BCC-8BA6-33A9D9172982}" dt="2021-03-13T17:21:09.864" v="87" actId="47"/>
        <pc:sldMkLst>
          <pc:docMk/>
          <pc:sldMk cId="2674500341" sldId="290"/>
        </pc:sldMkLst>
      </pc:sldChg>
      <pc:sldChg chg="del">
        <pc:chgData name="Ian" userId="d6603c99-5c95-4d2b-ba76-fe87db2f29c6" providerId="ADAL" clId="{FE81021E-8290-4BCC-8BA6-33A9D9172982}" dt="2021-03-13T17:21:09.864" v="87" actId="47"/>
        <pc:sldMkLst>
          <pc:docMk/>
          <pc:sldMk cId="275304810" sldId="291"/>
        </pc:sldMkLst>
      </pc:sldChg>
      <pc:sldChg chg="del">
        <pc:chgData name="Ian" userId="d6603c99-5c95-4d2b-ba76-fe87db2f29c6" providerId="ADAL" clId="{FE81021E-8290-4BCC-8BA6-33A9D9172982}" dt="2021-03-13T17:21:09.864" v="87" actId="47"/>
        <pc:sldMkLst>
          <pc:docMk/>
          <pc:sldMk cId="1148512277" sldId="292"/>
        </pc:sldMkLst>
      </pc:sldChg>
      <pc:sldChg chg="del">
        <pc:chgData name="Ian" userId="d6603c99-5c95-4d2b-ba76-fe87db2f29c6" providerId="ADAL" clId="{FE81021E-8290-4BCC-8BA6-33A9D9172982}" dt="2021-03-13T17:21:09.864" v="87" actId="47"/>
        <pc:sldMkLst>
          <pc:docMk/>
          <pc:sldMk cId="418034124" sldId="293"/>
        </pc:sldMkLst>
      </pc:sldChg>
      <pc:sldChg chg="del">
        <pc:chgData name="Ian" userId="d6603c99-5c95-4d2b-ba76-fe87db2f29c6" providerId="ADAL" clId="{FE81021E-8290-4BCC-8BA6-33A9D9172982}" dt="2021-03-13T17:21:09.864" v="87" actId="47"/>
        <pc:sldMkLst>
          <pc:docMk/>
          <pc:sldMk cId="3463273730" sldId="294"/>
        </pc:sldMkLst>
      </pc:sldChg>
      <pc:sldChg chg="del">
        <pc:chgData name="Ian" userId="d6603c99-5c95-4d2b-ba76-fe87db2f29c6" providerId="ADAL" clId="{FE81021E-8290-4BCC-8BA6-33A9D9172982}" dt="2021-03-13T17:21:09.864" v="87" actId="47"/>
        <pc:sldMkLst>
          <pc:docMk/>
          <pc:sldMk cId="283307172" sldId="295"/>
        </pc:sldMkLst>
      </pc:sldChg>
      <pc:sldChg chg="del">
        <pc:chgData name="Ian" userId="d6603c99-5c95-4d2b-ba76-fe87db2f29c6" providerId="ADAL" clId="{FE81021E-8290-4BCC-8BA6-33A9D9172982}" dt="2021-03-13T17:21:09.864" v="87" actId="47"/>
        <pc:sldMkLst>
          <pc:docMk/>
          <pc:sldMk cId="2616320062" sldId="296"/>
        </pc:sldMkLst>
      </pc:sldChg>
      <pc:sldChg chg="del">
        <pc:chgData name="Ian" userId="d6603c99-5c95-4d2b-ba76-fe87db2f29c6" providerId="ADAL" clId="{FE81021E-8290-4BCC-8BA6-33A9D9172982}" dt="2021-03-13T17:21:09.864" v="87" actId="47"/>
        <pc:sldMkLst>
          <pc:docMk/>
          <pc:sldMk cId="284072786" sldId="297"/>
        </pc:sldMkLst>
      </pc:sldChg>
      <pc:sldChg chg="del">
        <pc:chgData name="Ian" userId="d6603c99-5c95-4d2b-ba76-fe87db2f29c6" providerId="ADAL" clId="{FE81021E-8290-4BCC-8BA6-33A9D9172982}" dt="2021-03-13T17:21:09.864" v="87" actId="47"/>
        <pc:sldMkLst>
          <pc:docMk/>
          <pc:sldMk cId="3831105056" sldId="298"/>
        </pc:sldMkLst>
      </pc:sldChg>
      <pc:sldChg chg="del">
        <pc:chgData name="Ian" userId="d6603c99-5c95-4d2b-ba76-fe87db2f29c6" providerId="ADAL" clId="{FE81021E-8290-4BCC-8BA6-33A9D9172982}" dt="2021-03-13T17:21:09.864" v="87" actId="47"/>
        <pc:sldMkLst>
          <pc:docMk/>
          <pc:sldMk cId="952460887" sldId="299"/>
        </pc:sldMkLst>
      </pc:sldChg>
    </pc:docChg>
  </pc:docChgLst>
  <pc:docChgLst>
    <pc:chgData name="Ian Nabney" userId="d6603c99-5c95-4d2b-ba76-fe87db2f29c6" providerId="ADAL" clId="{025CEE1D-A40A-4E42-99B1-351949385AC9}"/>
    <pc:docChg chg="undo custSel addSld delSld modSld">
      <pc:chgData name="Ian Nabney" userId="d6603c99-5c95-4d2b-ba76-fe87db2f29c6" providerId="ADAL" clId="{025CEE1D-A40A-4E42-99B1-351949385AC9}" dt="2021-02-12T14:28:33.023" v="2013"/>
      <pc:docMkLst>
        <pc:docMk/>
      </pc:docMkLst>
      <pc:sldChg chg="modSp mod">
        <pc:chgData name="Ian Nabney" userId="d6603c99-5c95-4d2b-ba76-fe87db2f29c6" providerId="ADAL" clId="{025CEE1D-A40A-4E42-99B1-351949385AC9}" dt="2021-02-09T02:02:42.148" v="13" actId="20577"/>
        <pc:sldMkLst>
          <pc:docMk/>
          <pc:sldMk cId="0" sldId="256"/>
        </pc:sldMkLst>
        <pc:spChg chg="mod">
          <ac:chgData name="Ian Nabney" userId="d6603c99-5c95-4d2b-ba76-fe87db2f29c6" providerId="ADAL" clId="{025CEE1D-A40A-4E42-99B1-351949385AC9}" dt="2021-02-09T02:02:42.148" v="13" actId="20577"/>
          <ac:spMkLst>
            <pc:docMk/>
            <pc:sldMk cId="0" sldId="256"/>
            <ac:spMk id="30722" creationId="{1EFC9091-8354-444B-BB79-2B3E0582CEE3}"/>
          </ac:spMkLst>
        </pc:spChg>
      </pc:sldChg>
      <pc:sldChg chg="modSp mod">
        <pc:chgData name="Ian Nabney" userId="d6603c99-5c95-4d2b-ba76-fe87db2f29c6" providerId="ADAL" clId="{025CEE1D-A40A-4E42-99B1-351949385AC9}" dt="2021-02-12T13:51:58.504" v="1803" actId="20577"/>
        <pc:sldMkLst>
          <pc:docMk/>
          <pc:sldMk cId="0" sldId="276"/>
        </pc:sldMkLst>
        <pc:spChg chg="mod">
          <ac:chgData name="Ian Nabney" userId="d6603c99-5c95-4d2b-ba76-fe87db2f29c6" providerId="ADAL" clId="{025CEE1D-A40A-4E42-99B1-351949385AC9}" dt="2021-02-12T13:51:58.504" v="1803" actId="20577"/>
          <ac:spMkLst>
            <pc:docMk/>
            <pc:sldMk cId="0" sldId="276"/>
            <ac:spMk id="32771" creationId="{8674BF37-E827-4547-8249-5CE423AC6A24}"/>
          </ac:spMkLst>
        </pc:spChg>
      </pc:sldChg>
      <pc:sldChg chg="addSp modSp new mod modTransition">
        <pc:chgData name="Ian Nabney" userId="d6603c99-5c95-4d2b-ba76-fe87db2f29c6" providerId="ADAL" clId="{025CEE1D-A40A-4E42-99B1-351949385AC9}" dt="2021-02-12T13:53:35.241" v="1811"/>
        <pc:sldMkLst>
          <pc:docMk/>
          <pc:sldMk cId="3188722790" sldId="277"/>
        </pc:sldMkLst>
        <pc:spChg chg="mod">
          <ac:chgData name="Ian Nabney" userId="d6603c99-5c95-4d2b-ba76-fe87db2f29c6" providerId="ADAL" clId="{025CEE1D-A40A-4E42-99B1-351949385AC9}" dt="2021-02-09T02:05:34.727" v="148" actId="20577"/>
          <ac:spMkLst>
            <pc:docMk/>
            <pc:sldMk cId="3188722790" sldId="277"/>
            <ac:spMk id="2" creationId="{5611C35C-A8EA-43E0-947F-D7217AC2B744}"/>
          </ac:spMkLst>
        </pc:spChg>
        <pc:spChg chg="add mod">
          <ac:chgData name="Ian Nabney" userId="d6603c99-5c95-4d2b-ba76-fe87db2f29c6" providerId="ADAL" clId="{025CEE1D-A40A-4E42-99B1-351949385AC9}" dt="2021-02-10T12:48:50.356" v="831" actId="20577"/>
          <ac:spMkLst>
            <pc:docMk/>
            <pc:sldMk cId="3188722790" sldId="277"/>
            <ac:spMk id="6" creationId="{547EA037-7C34-4AC3-9033-FF632F201D65}"/>
          </ac:spMkLst>
        </pc:spChg>
      </pc:sldChg>
      <pc:sldChg chg="addSp modSp new mod modTransition">
        <pc:chgData name="Ian Nabney" userId="d6603c99-5c95-4d2b-ba76-fe87db2f29c6" providerId="ADAL" clId="{025CEE1D-A40A-4E42-99B1-351949385AC9}" dt="2021-02-12T13:53:35.241" v="1811"/>
        <pc:sldMkLst>
          <pc:docMk/>
          <pc:sldMk cId="4194491560" sldId="278"/>
        </pc:sldMkLst>
        <pc:spChg chg="mod">
          <ac:chgData name="Ian Nabney" userId="d6603c99-5c95-4d2b-ba76-fe87db2f29c6" providerId="ADAL" clId="{025CEE1D-A40A-4E42-99B1-351949385AC9}" dt="2021-02-10T13:14:46.057" v="875" actId="14100"/>
          <ac:spMkLst>
            <pc:docMk/>
            <pc:sldMk cId="4194491560" sldId="278"/>
            <ac:spMk id="2" creationId="{89077359-FDF1-4561-96F5-D3A7D5C09B90}"/>
          </ac:spMkLst>
        </pc:spChg>
        <pc:spChg chg="add mod">
          <ac:chgData name="Ian Nabney" userId="d6603c99-5c95-4d2b-ba76-fe87db2f29c6" providerId="ADAL" clId="{025CEE1D-A40A-4E42-99B1-351949385AC9}" dt="2021-02-12T13:52:28.840" v="1806" actId="20577"/>
          <ac:spMkLst>
            <pc:docMk/>
            <pc:sldMk cId="4194491560" sldId="278"/>
            <ac:spMk id="6" creationId="{919700B7-E202-4CCB-8D8A-1BF7384B6B5D}"/>
          </ac:spMkLst>
        </pc:spChg>
        <pc:picChg chg="add mod">
          <ac:chgData name="Ian Nabney" userId="d6603c99-5c95-4d2b-ba76-fe87db2f29c6" providerId="ADAL" clId="{025CEE1D-A40A-4E42-99B1-351949385AC9}" dt="2021-02-10T13:18:35.678" v="904" actId="14100"/>
          <ac:picMkLst>
            <pc:docMk/>
            <pc:sldMk cId="4194491560" sldId="278"/>
            <ac:picMk id="8" creationId="{3E12C9F3-DFD0-44B0-8111-D1C46C4352D9}"/>
          </ac:picMkLst>
        </pc:picChg>
      </pc:sldChg>
      <pc:sldChg chg="addSp delSp modSp new mod modTransition modNotesTx">
        <pc:chgData name="Ian Nabney" userId="d6603c99-5c95-4d2b-ba76-fe87db2f29c6" providerId="ADAL" clId="{025CEE1D-A40A-4E42-99B1-351949385AC9}" dt="2021-02-12T13:53:35.241" v="1811"/>
        <pc:sldMkLst>
          <pc:docMk/>
          <pc:sldMk cId="2745872460" sldId="279"/>
        </pc:sldMkLst>
        <pc:spChg chg="mod">
          <ac:chgData name="Ian Nabney" userId="d6603c99-5c95-4d2b-ba76-fe87db2f29c6" providerId="ADAL" clId="{025CEE1D-A40A-4E42-99B1-351949385AC9}" dt="2021-02-11T00:22:07.592" v="941" actId="20577"/>
          <ac:spMkLst>
            <pc:docMk/>
            <pc:sldMk cId="2745872460" sldId="279"/>
            <ac:spMk id="2" creationId="{EAB1651A-7F87-4CCD-95FF-A1A8F3CF1DC8}"/>
          </ac:spMkLst>
        </pc:spChg>
        <pc:spChg chg="add del mod">
          <ac:chgData name="Ian Nabney" userId="d6603c99-5c95-4d2b-ba76-fe87db2f29c6" providerId="ADAL" clId="{025CEE1D-A40A-4E42-99B1-351949385AC9}" dt="2021-02-12T13:53:06.939" v="1810" actId="113"/>
          <ac:spMkLst>
            <pc:docMk/>
            <pc:sldMk cId="2745872460" sldId="279"/>
            <ac:spMk id="6" creationId="{DC586B3B-EA54-4E32-B07A-B946306BB031}"/>
          </ac:spMkLst>
        </pc:spChg>
      </pc:sldChg>
      <pc:sldChg chg="addSp modSp new mod modTransition">
        <pc:chgData name="Ian Nabney" userId="d6603c99-5c95-4d2b-ba76-fe87db2f29c6" providerId="ADAL" clId="{025CEE1D-A40A-4E42-99B1-351949385AC9}" dt="2021-02-12T13:53:35.241" v="1811"/>
        <pc:sldMkLst>
          <pc:docMk/>
          <pc:sldMk cId="3492273316" sldId="280"/>
        </pc:sldMkLst>
        <pc:spChg chg="mod">
          <ac:chgData name="Ian Nabney" userId="d6603c99-5c95-4d2b-ba76-fe87db2f29c6" providerId="ADAL" clId="{025CEE1D-A40A-4E42-99B1-351949385AC9}" dt="2021-02-11T00:27:35.801" v="1075" actId="20577"/>
          <ac:spMkLst>
            <pc:docMk/>
            <pc:sldMk cId="3492273316" sldId="280"/>
            <ac:spMk id="2" creationId="{80DF6342-D79F-4EF9-AF53-295742F76987}"/>
          </ac:spMkLst>
        </pc:spChg>
        <pc:picChg chg="add mod">
          <ac:chgData name="Ian Nabney" userId="d6603c99-5c95-4d2b-ba76-fe87db2f29c6" providerId="ADAL" clId="{025CEE1D-A40A-4E42-99B1-351949385AC9}" dt="2021-02-11T00:27:23.071" v="1061" actId="14100"/>
          <ac:picMkLst>
            <pc:docMk/>
            <pc:sldMk cId="3492273316" sldId="280"/>
            <ac:picMk id="7" creationId="{7606DC2D-3601-43BC-B2BB-77DC0D268C17}"/>
          </ac:picMkLst>
        </pc:picChg>
      </pc:sldChg>
      <pc:sldChg chg="addSp modSp new mod modTransition">
        <pc:chgData name="Ian Nabney" userId="d6603c99-5c95-4d2b-ba76-fe87db2f29c6" providerId="ADAL" clId="{025CEE1D-A40A-4E42-99B1-351949385AC9}" dt="2021-02-12T13:53:35.241" v="1811"/>
        <pc:sldMkLst>
          <pc:docMk/>
          <pc:sldMk cId="1528378218" sldId="281"/>
        </pc:sldMkLst>
        <pc:spChg chg="mod">
          <ac:chgData name="Ian Nabney" userId="d6603c99-5c95-4d2b-ba76-fe87db2f29c6" providerId="ADAL" clId="{025CEE1D-A40A-4E42-99B1-351949385AC9}" dt="2021-02-11T00:32:15.302" v="1153" actId="20577"/>
          <ac:spMkLst>
            <pc:docMk/>
            <pc:sldMk cId="1528378218" sldId="281"/>
            <ac:spMk id="2" creationId="{E1D8EA8B-59A8-4B89-8B74-05BD3387AC1C}"/>
          </ac:spMkLst>
        </pc:spChg>
        <pc:spChg chg="add mod">
          <ac:chgData name="Ian Nabney" userId="d6603c99-5c95-4d2b-ba76-fe87db2f29c6" providerId="ADAL" clId="{025CEE1D-A40A-4E42-99B1-351949385AC9}" dt="2021-02-11T00:43:29.555" v="1212" actId="20577"/>
          <ac:spMkLst>
            <pc:docMk/>
            <pc:sldMk cId="1528378218" sldId="281"/>
            <ac:spMk id="6" creationId="{CCE21537-E410-4DB7-A3B2-AA9284F8B219}"/>
          </ac:spMkLst>
        </pc:spChg>
      </pc:sldChg>
      <pc:sldChg chg="addSp modSp new mod modTransition">
        <pc:chgData name="Ian Nabney" userId="d6603c99-5c95-4d2b-ba76-fe87db2f29c6" providerId="ADAL" clId="{025CEE1D-A40A-4E42-99B1-351949385AC9}" dt="2021-02-12T13:53:35.241" v="1811"/>
        <pc:sldMkLst>
          <pc:docMk/>
          <pc:sldMk cId="2045949475" sldId="282"/>
        </pc:sldMkLst>
        <pc:spChg chg="mod">
          <ac:chgData name="Ian Nabney" userId="d6603c99-5c95-4d2b-ba76-fe87db2f29c6" providerId="ADAL" clId="{025CEE1D-A40A-4E42-99B1-351949385AC9}" dt="2021-02-11T00:44:22.159" v="1231" actId="20577"/>
          <ac:spMkLst>
            <pc:docMk/>
            <pc:sldMk cId="2045949475" sldId="282"/>
            <ac:spMk id="2" creationId="{CE4FD879-51A9-479A-865F-21CDE383D285}"/>
          </ac:spMkLst>
        </pc:spChg>
        <pc:picChg chg="add mod">
          <ac:chgData name="Ian Nabney" userId="d6603c99-5c95-4d2b-ba76-fe87db2f29c6" providerId="ADAL" clId="{025CEE1D-A40A-4E42-99B1-351949385AC9}" dt="2021-02-11T00:45:17.553" v="1235" actId="1076"/>
          <ac:picMkLst>
            <pc:docMk/>
            <pc:sldMk cId="2045949475" sldId="282"/>
            <ac:picMk id="7" creationId="{5CC1A779-E1A9-4A08-8E45-BAAB494781BF}"/>
          </ac:picMkLst>
        </pc:picChg>
      </pc:sldChg>
      <pc:sldChg chg="addSp delSp modSp new mod modTransition modNotesTx">
        <pc:chgData name="Ian Nabney" userId="d6603c99-5c95-4d2b-ba76-fe87db2f29c6" providerId="ADAL" clId="{025CEE1D-A40A-4E42-99B1-351949385AC9}" dt="2021-02-12T13:53:35.241" v="1811"/>
        <pc:sldMkLst>
          <pc:docMk/>
          <pc:sldMk cId="1673256001" sldId="283"/>
        </pc:sldMkLst>
        <pc:spChg chg="mod">
          <ac:chgData name="Ian Nabney" userId="d6603c99-5c95-4d2b-ba76-fe87db2f29c6" providerId="ADAL" clId="{025CEE1D-A40A-4E42-99B1-351949385AC9}" dt="2021-02-11T00:46:21.994" v="1261" actId="20577"/>
          <ac:spMkLst>
            <pc:docMk/>
            <pc:sldMk cId="1673256001" sldId="283"/>
            <ac:spMk id="2" creationId="{E561B076-BEFD-43C5-9B49-B8E555ABB851}"/>
          </ac:spMkLst>
        </pc:spChg>
        <pc:spChg chg="add mod">
          <ac:chgData name="Ian Nabney" userId="d6603c99-5c95-4d2b-ba76-fe87db2f29c6" providerId="ADAL" clId="{025CEE1D-A40A-4E42-99B1-351949385AC9}" dt="2021-02-11T01:03:23.889" v="1610" actId="20577"/>
          <ac:spMkLst>
            <pc:docMk/>
            <pc:sldMk cId="1673256001" sldId="283"/>
            <ac:spMk id="9" creationId="{828BD9C4-4588-4742-AE8F-5C19B3A539FB}"/>
          </ac:spMkLst>
        </pc:spChg>
        <pc:picChg chg="add del mod">
          <ac:chgData name="Ian Nabney" userId="d6603c99-5c95-4d2b-ba76-fe87db2f29c6" providerId="ADAL" clId="{025CEE1D-A40A-4E42-99B1-351949385AC9}" dt="2021-02-11T00:48:13.715" v="1264" actId="478"/>
          <ac:picMkLst>
            <pc:docMk/>
            <pc:sldMk cId="1673256001" sldId="283"/>
            <ac:picMk id="6" creationId="{9EAB089B-0899-42E6-8729-79CB07F2CB51}"/>
          </ac:picMkLst>
        </pc:picChg>
        <pc:picChg chg="add mod">
          <ac:chgData name="Ian Nabney" userId="d6603c99-5c95-4d2b-ba76-fe87db2f29c6" providerId="ADAL" clId="{025CEE1D-A40A-4E42-99B1-351949385AC9}" dt="2021-02-11T00:54:56.713" v="1330" actId="1076"/>
          <ac:picMkLst>
            <pc:docMk/>
            <pc:sldMk cId="1673256001" sldId="283"/>
            <ac:picMk id="8" creationId="{08F192DD-F8AB-4AD7-B565-7379164E2606}"/>
          </ac:picMkLst>
        </pc:picChg>
      </pc:sldChg>
      <pc:sldChg chg="addSp modSp new mod modTransition">
        <pc:chgData name="Ian Nabney" userId="d6603c99-5c95-4d2b-ba76-fe87db2f29c6" providerId="ADAL" clId="{025CEE1D-A40A-4E42-99B1-351949385AC9}" dt="2021-02-12T14:25:56.939" v="1993" actId="20577"/>
        <pc:sldMkLst>
          <pc:docMk/>
          <pc:sldMk cId="2072827405" sldId="284"/>
        </pc:sldMkLst>
        <pc:spChg chg="mod">
          <ac:chgData name="Ian Nabney" userId="d6603c99-5c95-4d2b-ba76-fe87db2f29c6" providerId="ADAL" clId="{025CEE1D-A40A-4E42-99B1-351949385AC9}" dt="2021-02-11T00:53:28.054" v="1306" actId="20577"/>
          <ac:spMkLst>
            <pc:docMk/>
            <pc:sldMk cId="2072827405" sldId="284"/>
            <ac:spMk id="2" creationId="{D11E524E-6E97-4221-97CA-71CEC2063FAA}"/>
          </ac:spMkLst>
        </pc:spChg>
        <pc:spChg chg="add mod">
          <ac:chgData name="Ian Nabney" userId="d6603c99-5c95-4d2b-ba76-fe87db2f29c6" providerId="ADAL" clId="{025CEE1D-A40A-4E42-99B1-351949385AC9}" dt="2021-02-12T14:25:56.939" v="1993" actId="20577"/>
          <ac:spMkLst>
            <pc:docMk/>
            <pc:sldMk cId="2072827405" sldId="284"/>
            <ac:spMk id="6" creationId="{9FFB19DB-F64F-4019-9712-3CD2A0AB9641}"/>
          </ac:spMkLst>
        </pc:spChg>
      </pc:sldChg>
      <pc:sldChg chg="addSp modSp new mod modTransition">
        <pc:chgData name="Ian Nabney" userId="d6603c99-5c95-4d2b-ba76-fe87db2f29c6" providerId="ADAL" clId="{025CEE1D-A40A-4E42-99B1-351949385AC9}" dt="2021-02-12T13:53:35.241" v="1811"/>
        <pc:sldMkLst>
          <pc:docMk/>
          <pc:sldMk cId="882229284" sldId="285"/>
        </pc:sldMkLst>
        <pc:spChg chg="mod">
          <ac:chgData name="Ian Nabney" userId="d6603c99-5c95-4d2b-ba76-fe87db2f29c6" providerId="ADAL" clId="{025CEE1D-A40A-4E42-99B1-351949385AC9}" dt="2021-02-11T00:56:50.960" v="1488" actId="20577"/>
          <ac:spMkLst>
            <pc:docMk/>
            <pc:sldMk cId="882229284" sldId="285"/>
            <ac:spMk id="2" creationId="{9FEBDAD5-7E1A-46AA-B3A7-853FA4C12058}"/>
          </ac:spMkLst>
        </pc:spChg>
        <pc:spChg chg="add mod">
          <ac:chgData name="Ian Nabney" userId="d6603c99-5c95-4d2b-ba76-fe87db2f29c6" providerId="ADAL" clId="{025CEE1D-A40A-4E42-99B1-351949385AC9}" dt="2021-02-11T01:00:17.300" v="1522" actId="207"/>
          <ac:spMkLst>
            <pc:docMk/>
            <pc:sldMk cId="882229284" sldId="285"/>
            <ac:spMk id="6" creationId="{E6BFDA05-1636-4C51-9998-D2A35C0C332D}"/>
          </ac:spMkLst>
        </pc:spChg>
      </pc:sldChg>
      <pc:sldChg chg="addSp modSp new mod modTransition">
        <pc:chgData name="Ian Nabney" userId="d6603c99-5c95-4d2b-ba76-fe87db2f29c6" providerId="ADAL" clId="{025CEE1D-A40A-4E42-99B1-351949385AC9}" dt="2021-02-12T13:53:35.241" v="1811"/>
        <pc:sldMkLst>
          <pc:docMk/>
          <pc:sldMk cId="558950667" sldId="286"/>
        </pc:sldMkLst>
        <pc:spChg chg="mod">
          <ac:chgData name="Ian Nabney" userId="d6603c99-5c95-4d2b-ba76-fe87db2f29c6" providerId="ADAL" clId="{025CEE1D-A40A-4E42-99B1-351949385AC9}" dt="2021-02-11T01:01:02.182" v="1531" actId="20577"/>
          <ac:spMkLst>
            <pc:docMk/>
            <pc:sldMk cId="558950667" sldId="286"/>
            <ac:spMk id="2" creationId="{0E9D7931-3D63-419F-A309-7BFC55F2754E}"/>
          </ac:spMkLst>
        </pc:spChg>
        <pc:spChg chg="add mod">
          <ac:chgData name="Ian Nabney" userId="d6603c99-5c95-4d2b-ba76-fe87db2f29c6" providerId="ADAL" clId="{025CEE1D-A40A-4E42-99B1-351949385AC9}" dt="2021-02-11T01:06:11.174" v="1644" actId="20577"/>
          <ac:spMkLst>
            <pc:docMk/>
            <pc:sldMk cId="558950667" sldId="286"/>
            <ac:spMk id="6" creationId="{9722DE3F-76E4-46B5-A21B-2B38438FC6AA}"/>
          </ac:spMkLst>
        </pc:spChg>
      </pc:sldChg>
      <pc:sldChg chg="addSp modSp new mod modTransition">
        <pc:chgData name="Ian Nabney" userId="d6603c99-5c95-4d2b-ba76-fe87db2f29c6" providerId="ADAL" clId="{025CEE1D-A40A-4E42-99B1-351949385AC9}" dt="2021-02-12T13:53:35.241" v="1811"/>
        <pc:sldMkLst>
          <pc:docMk/>
          <pc:sldMk cId="3815368833" sldId="287"/>
        </pc:sldMkLst>
        <pc:spChg chg="mod">
          <ac:chgData name="Ian Nabney" userId="d6603c99-5c95-4d2b-ba76-fe87db2f29c6" providerId="ADAL" clId="{025CEE1D-A40A-4E42-99B1-351949385AC9}" dt="2021-02-11T01:08:25.559" v="1655" actId="20577"/>
          <ac:spMkLst>
            <pc:docMk/>
            <pc:sldMk cId="3815368833" sldId="287"/>
            <ac:spMk id="2" creationId="{9C2547AC-CF65-4EB8-BC0D-360E235C751E}"/>
          </ac:spMkLst>
        </pc:spChg>
        <pc:spChg chg="add mod">
          <ac:chgData name="Ian Nabney" userId="d6603c99-5c95-4d2b-ba76-fe87db2f29c6" providerId="ADAL" clId="{025CEE1D-A40A-4E42-99B1-351949385AC9}" dt="2021-02-11T01:12:20.307" v="1737" actId="20577"/>
          <ac:spMkLst>
            <pc:docMk/>
            <pc:sldMk cId="3815368833" sldId="287"/>
            <ac:spMk id="6" creationId="{E06F28F9-AEDF-420E-8CC9-35E4996F39AB}"/>
          </ac:spMkLst>
        </pc:spChg>
      </pc:sldChg>
      <pc:sldChg chg="addSp modSp new mod modTransition">
        <pc:chgData name="Ian Nabney" userId="d6603c99-5c95-4d2b-ba76-fe87db2f29c6" providerId="ADAL" clId="{025CEE1D-A40A-4E42-99B1-351949385AC9}" dt="2021-02-12T13:53:35.241" v="1811"/>
        <pc:sldMkLst>
          <pc:docMk/>
          <pc:sldMk cId="1866760461" sldId="288"/>
        </pc:sldMkLst>
        <pc:spChg chg="mod">
          <ac:chgData name="Ian Nabney" userId="d6603c99-5c95-4d2b-ba76-fe87db2f29c6" providerId="ADAL" clId="{025CEE1D-A40A-4E42-99B1-351949385AC9}" dt="2021-02-12T00:21:06.939" v="1766" actId="20577"/>
          <ac:spMkLst>
            <pc:docMk/>
            <pc:sldMk cId="1866760461" sldId="288"/>
            <ac:spMk id="2" creationId="{0EE08AFB-0A2D-4C05-9960-6FA27D726BAB}"/>
          </ac:spMkLst>
        </pc:spChg>
        <pc:picChg chg="add mod">
          <ac:chgData name="Ian Nabney" userId="d6603c99-5c95-4d2b-ba76-fe87db2f29c6" providerId="ADAL" clId="{025CEE1D-A40A-4E42-99B1-351949385AC9}" dt="2021-02-12T00:20:59.672" v="1743" actId="1076"/>
          <ac:picMkLst>
            <pc:docMk/>
            <pc:sldMk cId="1866760461" sldId="288"/>
            <ac:picMk id="1026" creationId="{566AE922-1273-41BC-A7C6-50D7DE129CD7}"/>
          </ac:picMkLst>
        </pc:picChg>
      </pc:sldChg>
      <pc:sldChg chg="del">
        <pc:chgData name="Ian Nabney" userId="d6603c99-5c95-4d2b-ba76-fe87db2f29c6" providerId="ADAL" clId="{025CEE1D-A40A-4E42-99B1-351949385AC9}" dt="2021-02-09T02:03:02.414" v="20" actId="47"/>
        <pc:sldMkLst>
          <pc:docMk/>
          <pc:sldMk cId="720595887" sldId="289"/>
        </pc:sldMkLst>
      </pc:sldChg>
      <pc:sldChg chg="del">
        <pc:chgData name="Ian Nabney" userId="d6603c99-5c95-4d2b-ba76-fe87db2f29c6" providerId="ADAL" clId="{025CEE1D-A40A-4E42-99B1-351949385AC9}" dt="2021-02-09T02:03:02.414" v="20" actId="47"/>
        <pc:sldMkLst>
          <pc:docMk/>
          <pc:sldMk cId="4237289446" sldId="290"/>
        </pc:sldMkLst>
      </pc:sldChg>
      <pc:sldChg chg="addSp modSp mod">
        <pc:chgData name="Ian Nabney" userId="d6603c99-5c95-4d2b-ba76-fe87db2f29c6" providerId="ADAL" clId="{025CEE1D-A40A-4E42-99B1-351949385AC9}" dt="2021-02-12T14:22:19.550" v="1920" actId="20577"/>
        <pc:sldMkLst>
          <pc:docMk/>
          <pc:sldMk cId="290061674" sldId="291"/>
        </pc:sldMkLst>
        <pc:spChg chg="mod">
          <ac:chgData name="Ian Nabney" userId="d6603c99-5c95-4d2b-ba76-fe87db2f29c6" providerId="ADAL" clId="{025CEE1D-A40A-4E42-99B1-351949385AC9}" dt="2021-02-12T14:22:19.550" v="1920" actId="20577"/>
          <ac:spMkLst>
            <pc:docMk/>
            <pc:sldMk cId="290061674" sldId="291"/>
            <ac:spMk id="2" creationId="{C2286A61-3838-42B4-9F8E-6D1130C7ABF0}"/>
          </ac:spMkLst>
        </pc:spChg>
        <pc:spChg chg="add mod">
          <ac:chgData name="Ian Nabney" userId="d6603c99-5c95-4d2b-ba76-fe87db2f29c6" providerId="ADAL" clId="{025CEE1D-A40A-4E42-99B1-351949385AC9}" dt="2021-02-12T14:03:24.051" v="1913" actId="207"/>
          <ac:spMkLst>
            <pc:docMk/>
            <pc:sldMk cId="290061674" sldId="291"/>
            <ac:spMk id="8" creationId="{73A28750-617E-4EE3-95F2-B262C84D6EDD}"/>
          </ac:spMkLst>
        </pc:spChg>
        <pc:picChg chg="mod">
          <ac:chgData name="Ian Nabney" userId="d6603c99-5c95-4d2b-ba76-fe87db2f29c6" providerId="ADAL" clId="{025CEE1D-A40A-4E42-99B1-351949385AC9}" dt="2021-02-12T14:02:44.981" v="1814" actId="1076"/>
          <ac:picMkLst>
            <pc:docMk/>
            <pc:sldMk cId="290061674" sldId="291"/>
            <ac:picMk id="7" creationId="{AAF7A74C-78BF-4CC6-8054-4991FB3DF5FE}"/>
          </ac:picMkLst>
        </pc:picChg>
      </pc:sldChg>
      <pc:sldChg chg="del">
        <pc:chgData name="Ian Nabney" userId="d6603c99-5c95-4d2b-ba76-fe87db2f29c6" providerId="ADAL" clId="{025CEE1D-A40A-4E42-99B1-351949385AC9}" dt="2021-02-09T02:03:02.414" v="20" actId="47"/>
        <pc:sldMkLst>
          <pc:docMk/>
          <pc:sldMk cId="1294895777" sldId="291"/>
        </pc:sldMkLst>
      </pc:sldChg>
      <pc:sldChg chg="del">
        <pc:chgData name="Ian Nabney" userId="d6603c99-5c95-4d2b-ba76-fe87db2f29c6" providerId="ADAL" clId="{025CEE1D-A40A-4E42-99B1-351949385AC9}" dt="2021-02-09T02:03:02.414" v="20" actId="47"/>
        <pc:sldMkLst>
          <pc:docMk/>
          <pc:sldMk cId="824091130" sldId="292"/>
        </pc:sldMkLst>
      </pc:sldChg>
      <pc:sldChg chg="addSp modSp new mod modTransition">
        <pc:chgData name="Ian Nabney" userId="d6603c99-5c95-4d2b-ba76-fe87db2f29c6" providerId="ADAL" clId="{025CEE1D-A40A-4E42-99B1-351949385AC9}" dt="2021-02-12T14:28:33.023" v="2013"/>
        <pc:sldMkLst>
          <pc:docMk/>
          <pc:sldMk cId="1572056402" sldId="292"/>
        </pc:sldMkLst>
        <pc:spChg chg="mod">
          <ac:chgData name="Ian Nabney" userId="d6603c99-5c95-4d2b-ba76-fe87db2f29c6" providerId="ADAL" clId="{025CEE1D-A40A-4E42-99B1-351949385AC9}" dt="2021-02-12T14:27:15.824" v="2003" actId="20577"/>
          <ac:spMkLst>
            <pc:docMk/>
            <pc:sldMk cId="1572056402" sldId="292"/>
            <ac:spMk id="2" creationId="{7F7BA096-30F9-4BF9-AE1B-3DD96225CB74}"/>
          </ac:spMkLst>
        </pc:spChg>
        <pc:graphicFrameChg chg="add mod modGraphic">
          <ac:chgData name="Ian Nabney" userId="d6603c99-5c95-4d2b-ba76-fe87db2f29c6" providerId="ADAL" clId="{025CEE1D-A40A-4E42-99B1-351949385AC9}" dt="2021-02-12T14:28:21.263" v="2012" actId="255"/>
          <ac:graphicFrameMkLst>
            <pc:docMk/>
            <pc:sldMk cId="1572056402" sldId="292"/>
            <ac:graphicFrameMk id="6" creationId="{57606584-1EB9-4EC1-BD71-DAC36D9DE9CE}"/>
          </ac:graphicFrameMkLst>
        </pc:graphicFrameChg>
      </pc:sldChg>
      <pc:sldChg chg="del">
        <pc:chgData name="Ian Nabney" userId="d6603c99-5c95-4d2b-ba76-fe87db2f29c6" providerId="ADAL" clId="{025CEE1D-A40A-4E42-99B1-351949385AC9}" dt="2021-02-09T02:03:02.414" v="20" actId="47"/>
        <pc:sldMkLst>
          <pc:docMk/>
          <pc:sldMk cId="2431822236" sldId="293"/>
        </pc:sldMkLst>
      </pc:sldChg>
      <pc:sldChg chg="del">
        <pc:chgData name="Ian Nabney" userId="d6603c99-5c95-4d2b-ba76-fe87db2f29c6" providerId="ADAL" clId="{025CEE1D-A40A-4E42-99B1-351949385AC9}" dt="2021-02-09T02:03:02.414" v="20" actId="47"/>
        <pc:sldMkLst>
          <pc:docMk/>
          <pc:sldMk cId="92613839" sldId="294"/>
        </pc:sldMkLst>
      </pc:sldChg>
      <pc:sldChg chg="del">
        <pc:chgData name="Ian Nabney" userId="d6603c99-5c95-4d2b-ba76-fe87db2f29c6" providerId="ADAL" clId="{025CEE1D-A40A-4E42-99B1-351949385AC9}" dt="2021-02-09T02:03:02.414" v="20" actId="47"/>
        <pc:sldMkLst>
          <pc:docMk/>
          <pc:sldMk cId="190260176" sldId="295"/>
        </pc:sldMkLst>
      </pc:sldChg>
      <pc:sldChg chg="del">
        <pc:chgData name="Ian Nabney" userId="d6603c99-5c95-4d2b-ba76-fe87db2f29c6" providerId="ADAL" clId="{025CEE1D-A40A-4E42-99B1-351949385AC9}" dt="2021-02-09T02:03:02.414" v="20" actId="47"/>
        <pc:sldMkLst>
          <pc:docMk/>
          <pc:sldMk cId="4004696963" sldId="296"/>
        </pc:sldMkLst>
      </pc:sldChg>
      <pc:sldChg chg="del">
        <pc:chgData name="Ian Nabney" userId="d6603c99-5c95-4d2b-ba76-fe87db2f29c6" providerId="ADAL" clId="{025CEE1D-A40A-4E42-99B1-351949385AC9}" dt="2021-02-09T02:03:02.414" v="20" actId="47"/>
        <pc:sldMkLst>
          <pc:docMk/>
          <pc:sldMk cId="2621091114" sldId="297"/>
        </pc:sldMkLst>
      </pc:sldChg>
      <pc:sldChg chg="del">
        <pc:chgData name="Ian Nabney" userId="d6603c99-5c95-4d2b-ba76-fe87db2f29c6" providerId="ADAL" clId="{025CEE1D-A40A-4E42-99B1-351949385AC9}" dt="2021-02-09T02:03:02.414" v="20" actId="47"/>
        <pc:sldMkLst>
          <pc:docMk/>
          <pc:sldMk cId="1088836683" sldId="298"/>
        </pc:sldMkLst>
      </pc:sldChg>
      <pc:sldChg chg="del">
        <pc:chgData name="Ian Nabney" userId="d6603c99-5c95-4d2b-ba76-fe87db2f29c6" providerId="ADAL" clId="{025CEE1D-A40A-4E42-99B1-351949385AC9}" dt="2021-02-09T02:03:02.414" v="20" actId="47"/>
        <pc:sldMkLst>
          <pc:docMk/>
          <pc:sldMk cId="933627576" sldId="299"/>
        </pc:sldMkLst>
      </pc:sldChg>
      <pc:sldChg chg="del">
        <pc:chgData name="Ian Nabney" userId="d6603c99-5c95-4d2b-ba76-fe87db2f29c6" providerId="ADAL" clId="{025CEE1D-A40A-4E42-99B1-351949385AC9}" dt="2021-02-09T02:03:02.414" v="20" actId="47"/>
        <pc:sldMkLst>
          <pc:docMk/>
          <pc:sldMk cId="3668217247" sldId="300"/>
        </pc:sldMkLst>
      </pc:sldChg>
      <pc:sldChg chg="del">
        <pc:chgData name="Ian Nabney" userId="d6603c99-5c95-4d2b-ba76-fe87db2f29c6" providerId="ADAL" clId="{025CEE1D-A40A-4E42-99B1-351949385AC9}" dt="2021-02-09T02:03:02.414" v="20" actId="47"/>
        <pc:sldMkLst>
          <pc:docMk/>
          <pc:sldMk cId="2904356632" sldId="301"/>
        </pc:sldMkLst>
      </pc:sldChg>
      <pc:sldChg chg="del">
        <pc:chgData name="Ian Nabney" userId="d6603c99-5c95-4d2b-ba76-fe87db2f29c6" providerId="ADAL" clId="{025CEE1D-A40A-4E42-99B1-351949385AC9}" dt="2021-02-09T02:03:02.414" v="20" actId="47"/>
        <pc:sldMkLst>
          <pc:docMk/>
          <pc:sldMk cId="490021754" sldId="302"/>
        </pc:sldMkLst>
      </pc:sldChg>
      <pc:sldChg chg="del">
        <pc:chgData name="Ian Nabney" userId="d6603c99-5c95-4d2b-ba76-fe87db2f29c6" providerId="ADAL" clId="{025CEE1D-A40A-4E42-99B1-351949385AC9}" dt="2021-02-09T02:03:02.414" v="20" actId="47"/>
        <pc:sldMkLst>
          <pc:docMk/>
          <pc:sldMk cId="796334900" sldId="303"/>
        </pc:sldMkLst>
      </pc:sldChg>
      <pc:sldChg chg="del">
        <pc:chgData name="Ian Nabney" userId="d6603c99-5c95-4d2b-ba76-fe87db2f29c6" providerId="ADAL" clId="{025CEE1D-A40A-4E42-99B1-351949385AC9}" dt="2021-02-09T02:03:02.414" v="20" actId="47"/>
        <pc:sldMkLst>
          <pc:docMk/>
          <pc:sldMk cId="339783814" sldId="304"/>
        </pc:sldMkLst>
      </pc:sldChg>
    </pc:docChg>
  </pc:docChgLst>
  <pc:docChgLst>
    <pc:chgData name="Ian Nabney" userId="d6603c99-5c95-4d2b-ba76-fe87db2f29c6" providerId="ADAL" clId="{C3BAE35C-DDF8-4DB2-AE79-AB4D4BAED5EE}"/>
    <pc:docChg chg="custSel addSld delSld modSld">
      <pc:chgData name="Ian Nabney" userId="d6603c99-5c95-4d2b-ba76-fe87db2f29c6" providerId="ADAL" clId="{C3BAE35C-DDF8-4DB2-AE79-AB4D4BAED5EE}" dt="2021-01-25T14:53:46.392" v="5875"/>
      <pc:docMkLst>
        <pc:docMk/>
      </pc:docMkLst>
      <pc:sldChg chg="modSp mod">
        <pc:chgData name="Ian Nabney" userId="d6603c99-5c95-4d2b-ba76-fe87db2f29c6" providerId="ADAL" clId="{C3BAE35C-DDF8-4DB2-AE79-AB4D4BAED5EE}" dt="2021-01-24T18:43:49.705" v="15" actId="20577"/>
        <pc:sldMkLst>
          <pc:docMk/>
          <pc:sldMk cId="0" sldId="256"/>
        </pc:sldMkLst>
        <pc:spChg chg="mod">
          <ac:chgData name="Ian Nabney" userId="d6603c99-5c95-4d2b-ba76-fe87db2f29c6" providerId="ADAL" clId="{C3BAE35C-DDF8-4DB2-AE79-AB4D4BAED5EE}" dt="2021-01-24T18:43:49.705" v="15" actId="20577"/>
          <ac:spMkLst>
            <pc:docMk/>
            <pc:sldMk cId="0" sldId="256"/>
            <ac:spMk id="30722" creationId="{1EFC9091-8354-444B-BB79-2B3E0582CEE3}"/>
          </ac:spMkLst>
        </pc:spChg>
      </pc:sldChg>
      <pc:sldChg chg="del">
        <pc:chgData name="Ian Nabney" userId="d6603c99-5c95-4d2b-ba76-fe87db2f29c6" providerId="ADAL" clId="{C3BAE35C-DDF8-4DB2-AE79-AB4D4BAED5EE}" dt="2021-01-24T18:54:01.614" v="296" actId="47"/>
        <pc:sldMkLst>
          <pc:docMk/>
          <pc:sldMk cId="0" sldId="258"/>
        </pc:sldMkLst>
      </pc:sldChg>
      <pc:sldChg chg="modSp mod">
        <pc:chgData name="Ian Nabney" userId="d6603c99-5c95-4d2b-ba76-fe87db2f29c6" providerId="ADAL" clId="{C3BAE35C-DDF8-4DB2-AE79-AB4D4BAED5EE}" dt="2021-01-24T18:53:33.157" v="294" actId="20577"/>
        <pc:sldMkLst>
          <pc:docMk/>
          <pc:sldMk cId="0" sldId="276"/>
        </pc:sldMkLst>
        <pc:spChg chg="mod">
          <ac:chgData name="Ian Nabney" userId="d6603c99-5c95-4d2b-ba76-fe87db2f29c6" providerId="ADAL" clId="{C3BAE35C-DDF8-4DB2-AE79-AB4D4BAED5EE}" dt="2021-01-24T18:53:33.157" v="294" actId="20577"/>
          <ac:spMkLst>
            <pc:docMk/>
            <pc:sldMk cId="0" sldId="276"/>
            <ac:spMk id="32771" creationId="{8674BF37-E827-4547-8249-5CE423AC6A24}"/>
          </ac:spMkLst>
        </pc:spChg>
      </pc:sldChg>
      <pc:sldChg chg="del">
        <pc:chgData name="Ian Nabney" userId="d6603c99-5c95-4d2b-ba76-fe87db2f29c6" providerId="ADAL" clId="{C3BAE35C-DDF8-4DB2-AE79-AB4D4BAED5EE}" dt="2021-01-24T18:54:01.614" v="296" actId="47"/>
        <pc:sldMkLst>
          <pc:docMk/>
          <pc:sldMk cId="19118868" sldId="282"/>
        </pc:sldMkLst>
      </pc:sldChg>
      <pc:sldChg chg="del">
        <pc:chgData name="Ian Nabney" userId="d6603c99-5c95-4d2b-ba76-fe87db2f29c6" providerId="ADAL" clId="{C3BAE35C-DDF8-4DB2-AE79-AB4D4BAED5EE}" dt="2021-01-24T18:54:01.614" v="296" actId="47"/>
        <pc:sldMkLst>
          <pc:docMk/>
          <pc:sldMk cId="3279875091" sldId="288"/>
        </pc:sldMkLst>
      </pc:sldChg>
      <pc:sldChg chg="modSp mod">
        <pc:chgData name="Ian Nabney" userId="d6603c99-5c95-4d2b-ba76-fe87db2f29c6" providerId="ADAL" clId="{C3BAE35C-DDF8-4DB2-AE79-AB4D4BAED5EE}" dt="2021-01-24T21:03:02.481" v="538" actId="6549"/>
        <pc:sldMkLst>
          <pc:docMk/>
          <pc:sldMk cId="2621091114" sldId="297"/>
        </pc:sldMkLst>
        <pc:spChg chg="mod">
          <ac:chgData name="Ian Nabney" userId="d6603c99-5c95-4d2b-ba76-fe87db2f29c6" providerId="ADAL" clId="{C3BAE35C-DDF8-4DB2-AE79-AB4D4BAED5EE}" dt="2021-01-24T21:03:02.481" v="538" actId="6549"/>
          <ac:spMkLst>
            <pc:docMk/>
            <pc:sldMk cId="2621091114" sldId="297"/>
            <ac:spMk id="33795" creationId="{23197C43-B85C-4ACB-B792-0B3008912482}"/>
          </ac:spMkLst>
        </pc:spChg>
      </pc:sldChg>
      <pc:sldChg chg="addSp delSp modSp new mod modTransition">
        <pc:chgData name="Ian Nabney" userId="d6603c99-5c95-4d2b-ba76-fe87db2f29c6" providerId="ADAL" clId="{C3BAE35C-DDF8-4DB2-AE79-AB4D4BAED5EE}" dt="2021-01-24T22:32:39.550" v="886"/>
        <pc:sldMkLst>
          <pc:docMk/>
          <pc:sldMk cId="3043018420" sldId="298"/>
        </pc:sldMkLst>
        <pc:spChg chg="mod">
          <ac:chgData name="Ian Nabney" userId="d6603c99-5c95-4d2b-ba76-fe87db2f29c6" providerId="ADAL" clId="{C3BAE35C-DDF8-4DB2-AE79-AB4D4BAED5EE}" dt="2021-01-24T21:02:06.425" v="426" actId="20577"/>
          <ac:spMkLst>
            <pc:docMk/>
            <pc:sldMk cId="3043018420" sldId="298"/>
            <ac:spMk id="2" creationId="{70874E3F-A23D-41D0-9713-5454587F671F}"/>
          </ac:spMkLst>
        </pc:spChg>
        <pc:spChg chg="add mod">
          <ac:chgData name="Ian Nabney" userId="d6603c99-5c95-4d2b-ba76-fe87db2f29c6" providerId="ADAL" clId="{C3BAE35C-DDF8-4DB2-AE79-AB4D4BAED5EE}" dt="2021-01-24T22:32:27.442" v="885" actId="20577"/>
          <ac:spMkLst>
            <pc:docMk/>
            <pc:sldMk cId="3043018420" sldId="298"/>
            <ac:spMk id="6" creationId="{D542BB32-76D1-435F-9E04-06B003D4A331}"/>
          </ac:spMkLst>
        </pc:spChg>
        <pc:spChg chg="add del">
          <ac:chgData name="Ian Nabney" userId="d6603c99-5c95-4d2b-ba76-fe87db2f29c6" providerId="ADAL" clId="{C3BAE35C-DDF8-4DB2-AE79-AB4D4BAED5EE}" dt="2021-01-24T22:32:02.651" v="861"/>
          <ac:spMkLst>
            <pc:docMk/>
            <pc:sldMk cId="3043018420" sldId="298"/>
            <ac:spMk id="7" creationId="{32A65D08-C50B-42F3-9A14-1CEF272A9B97}"/>
          </ac:spMkLst>
        </pc:spChg>
        <pc:picChg chg="add mod">
          <ac:chgData name="Ian Nabney" userId="d6603c99-5c95-4d2b-ba76-fe87db2f29c6" providerId="ADAL" clId="{C3BAE35C-DDF8-4DB2-AE79-AB4D4BAED5EE}" dt="2021-01-24T22:32:14.232" v="865" actId="14100"/>
          <ac:picMkLst>
            <pc:docMk/>
            <pc:sldMk cId="3043018420" sldId="298"/>
            <ac:picMk id="8" creationId="{579F7E91-7368-437F-B612-5F60E2356268}"/>
          </ac:picMkLst>
        </pc:picChg>
      </pc:sldChg>
      <pc:sldChg chg="addSp delSp modSp new mod modTransition">
        <pc:chgData name="Ian Nabney" userId="d6603c99-5c95-4d2b-ba76-fe87db2f29c6" providerId="ADAL" clId="{C3BAE35C-DDF8-4DB2-AE79-AB4D4BAED5EE}" dt="2021-01-24T22:35:54.569" v="1154"/>
        <pc:sldMkLst>
          <pc:docMk/>
          <pc:sldMk cId="454233025" sldId="299"/>
        </pc:sldMkLst>
        <pc:spChg chg="mod">
          <ac:chgData name="Ian Nabney" userId="d6603c99-5c95-4d2b-ba76-fe87db2f29c6" providerId="ADAL" clId="{C3BAE35C-DDF8-4DB2-AE79-AB4D4BAED5EE}" dt="2021-01-24T22:33:56.497" v="929" actId="14100"/>
          <ac:spMkLst>
            <pc:docMk/>
            <pc:sldMk cId="454233025" sldId="299"/>
            <ac:spMk id="2" creationId="{0C88CC3B-D6AE-46CC-958E-262E06E2C0B4}"/>
          </ac:spMkLst>
        </pc:spChg>
        <pc:spChg chg="add del mod">
          <ac:chgData name="Ian Nabney" userId="d6603c99-5c95-4d2b-ba76-fe87db2f29c6" providerId="ADAL" clId="{C3BAE35C-DDF8-4DB2-AE79-AB4D4BAED5EE}" dt="2021-01-24T22:35:54.569" v="1154"/>
          <ac:spMkLst>
            <pc:docMk/>
            <pc:sldMk cId="454233025" sldId="299"/>
            <ac:spMk id="6" creationId="{6BEB5D8B-A081-40A5-9AC1-A7F151F67659}"/>
          </ac:spMkLst>
        </pc:spChg>
        <pc:spChg chg="add mod">
          <ac:chgData name="Ian Nabney" userId="d6603c99-5c95-4d2b-ba76-fe87db2f29c6" providerId="ADAL" clId="{C3BAE35C-DDF8-4DB2-AE79-AB4D4BAED5EE}" dt="2021-01-24T22:35:47.242" v="1152" actId="20577"/>
          <ac:spMkLst>
            <pc:docMk/>
            <pc:sldMk cId="454233025" sldId="299"/>
            <ac:spMk id="7" creationId="{1D326E46-032B-485F-A35E-FC9B555476FC}"/>
          </ac:spMkLst>
        </pc:spChg>
      </pc:sldChg>
      <pc:sldChg chg="addSp modSp new mod modTransition">
        <pc:chgData name="Ian Nabney" userId="d6603c99-5c95-4d2b-ba76-fe87db2f29c6" providerId="ADAL" clId="{C3BAE35C-DDF8-4DB2-AE79-AB4D4BAED5EE}" dt="2021-01-24T22:54:06.039" v="1546" actId="20577"/>
        <pc:sldMkLst>
          <pc:docMk/>
          <pc:sldMk cId="855958701" sldId="300"/>
        </pc:sldMkLst>
        <pc:spChg chg="mod">
          <ac:chgData name="Ian Nabney" userId="d6603c99-5c95-4d2b-ba76-fe87db2f29c6" providerId="ADAL" clId="{C3BAE35C-DDF8-4DB2-AE79-AB4D4BAED5EE}" dt="2021-01-24T22:38:14.895" v="1204" actId="14100"/>
          <ac:spMkLst>
            <pc:docMk/>
            <pc:sldMk cId="855958701" sldId="300"/>
            <ac:spMk id="2" creationId="{B0B657B3-ADF2-46D8-A475-5EC0B162FC19}"/>
          </ac:spMkLst>
        </pc:spChg>
        <pc:spChg chg="add mod">
          <ac:chgData name="Ian Nabney" userId="d6603c99-5c95-4d2b-ba76-fe87db2f29c6" providerId="ADAL" clId="{C3BAE35C-DDF8-4DB2-AE79-AB4D4BAED5EE}" dt="2021-01-24T22:39:57.955" v="1504" actId="20577"/>
          <ac:spMkLst>
            <pc:docMk/>
            <pc:sldMk cId="855958701" sldId="300"/>
            <ac:spMk id="6" creationId="{D53CB191-E445-4504-B402-A67BC7B40DD0}"/>
          </ac:spMkLst>
        </pc:spChg>
        <pc:spChg chg="add mod">
          <ac:chgData name="Ian Nabney" userId="d6603c99-5c95-4d2b-ba76-fe87db2f29c6" providerId="ADAL" clId="{C3BAE35C-DDF8-4DB2-AE79-AB4D4BAED5EE}" dt="2021-01-24T22:54:06.039" v="1546" actId="20577"/>
          <ac:spMkLst>
            <pc:docMk/>
            <pc:sldMk cId="855958701" sldId="300"/>
            <ac:spMk id="8" creationId="{A95B3F7B-BB2B-44B5-899B-66F74481BCE8}"/>
          </ac:spMkLst>
        </pc:spChg>
        <pc:picChg chg="add mod">
          <ac:chgData name="Ian Nabney" userId="d6603c99-5c95-4d2b-ba76-fe87db2f29c6" providerId="ADAL" clId="{C3BAE35C-DDF8-4DB2-AE79-AB4D4BAED5EE}" dt="2021-01-24T22:42:24.223" v="1507" actId="1076"/>
          <ac:picMkLst>
            <pc:docMk/>
            <pc:sldMk cId="855958701" sldId="300"/>
            <ac:picMk id="7" creationId="{14F1F85C-D58A-41B7-BFB7-D8BAB5FF5AF2}"/>
          </ac:picMkLst>
        </pc:picChg>
      </pc:sldChg>
      <pc:sldChg chg="addSp delSp modSp new mod modTransition">
        <pc:chgData name="Ian Nabney" userId="d6603c99-5c95-4d2b-ba76-fe87db2f29c6" providerId="ADAL" clId="{C3BAE35C-DDF8-4DB2-AE79-AB4D4BAED5EE}" dt="2021-01-24T23:00:20.775" v="2364" actId="20577"/>
        <pc:sldMkLst>
          <pc:docMk/>
          <pc:sldMk cId="3631153138" sldId="301"/>
        </pc:sldMkLst>
        <pc:spChg chg="mod">
          <ac:chgData name="Ian Nabney" userId="d6603c99-5c95-4d2b-ba76-fe87db2f29c6" providerId="ADAL" clId="{C3BAE35C-DDF8-4DB2-AE79-AB4D4BAED5EE}" dt="2021-01-24T22:42:52.256" v="1530" actId="20577"/>
          <ac:spMkLst>
            <pc:docMk/>
            <pc:sldMk cId="3631153138" sldId="301"/>
            <ac:spMk id="2" creationId="{B26ACB8C-5050-4C35-A4FA-7026B3391DFA}"/>
          </ac:spMkLst>
        </pc:spChg>
        <pc:spChg chg="add del mod">
          <ac:chgData name="Ian Nabney" userId="d6603c99-5c95-4d2b-ba76-fe87db2f29c6" providerId="ADAL" clId="{C3BAE35C-DDF8-4DB2-AE79-AB4D4BAED5EE}" dt="2021-01-24T22:53:43.135" v="1533"/>
          <ac:spMkLst>
            <pc:docMk/>
            <pc:sldMk cId="3631153138" sldId="301"/>
            <ac:spMk id="6" creationId="{889B4B28-C20F-4621-9440-2CDAB28C9B07}"/>
          </ac:spMkLst>
        </pc:spChg>
        <pc:spChg chg="add mod">
          <ac:chgData name="Ian Nabney" userId="d6603c99-5c95-4d2b-ba76-fe87db2f29c6" providerId="ADAL" clId="{C3BAE35C-DDF8-4DB2-AE79-AB4D4BAED5EE}" dt="2021-01-24T23:00:20.775" v="2364" actId="20577"/>
          <ac:spMkLst>
            <pc:docMk/>
            <pc:sldMk cId="3631153138" sldId="301"/>
            <ac:spMk id="7" creationId="{0A49E5CE-F42E-485F-B778-28DC68D529C1}"/>
          </ac:spMkLst>
        </pc:spChg>
      </pc:sldChg>
      <pc:sldChg chg="addSp modSp new mod modTransition">
        <pc:chgData name="Ian Nabney" userId="d6603c99-5c95-4d2b-ba76-fe87db2f29c6" providerId="ADAL" clId="{C3BAE35C-DDF8-4DB2-AE79-AB4D4BAED5EE}" dt="2021-01-24T23:24:15.949" v="2735" actId="20577"/>
        <pc:sldMkLst>
          <pc:docMk/>
          <pc:sldMk cId="292790285" sldId="302"/>
        </pc:sldMkLst>
        <pc:spChg chg="mod">
          <ac:chgData name="Ian Nabney" userId="d6603c99-5c95-4d2b-ba76-fe87db2f29c6" providerId="ADAL" clId="{C3BAE35C-DDF8-4DB2-AE79-AB4D4BAED5EE}" dt="2021-01-24T23:19:15.762" v="2396" actId="20577"/>
          <ac:spMkLst>
            <pc:docMk/>
            <pc:sldMk cId="292790285" sldId="302"/>
            <ac:spMk id="2" creationId="{C44B53B9-80EA-4B05-B68A-4CD5809B0716}"/>
          </ac:spMkLst>
        </pc:spChg>
        <pc:spChg chg="mod">
          <ac:chgData name="Ian Nabney" userId="d6603c99-5c95-4d2b-ba76-fe87db2f29c6" providerId="ADAL" clId="{C3BAE35C-DDF8-4DB2-AE79-AB4D4BAED5EE}" dt="2021-01-24T23:24:15.949" v="2735" actId="20577"/>
          <ac:spMkLst>
            <pc:docMk/>
            <pc:sldMk cId="292790285" sldId="302"/>
            <ac:spMk id="4" creationId="{9B1110F1-2D1F-4448-8162-E63373E10349}"/>
          </ac:spMkLst>
        </pc:spChg>
        <pc:spChg chg="add mod">
          <ac:chgData name="Ian Nabney" userId="d6603c99-5c95-4d2b-ba76-fe87db2f29c6" providerId="ADAL" clId="{C3BAE35C-DDF8-4DB2-AE79-AB4D4BAED5EE}" dt="2021-01-24T23:22:54.085" v="2629" actId="1076"/>
          <ac:spMkLst>
            <pc:docMk/>
            <pc:sldMk cId="292790285" sldId="302"/>
            <ac:spMk id="8" creationId="{AB5064D4-82CF-435F-959F-A01C45EDC1C5}"/>
          </ac:spMkLst>
        </pc:spChg>
        <pc:picChg chg="add mod">
          <ac:chgData name="Ian Nabney" userId="d6603c99-5c95-4d2b-ba76-fe87db2f29c6" providerId="ADAL" clId="{C3BAE35C-DDF8-4DB2-AE79-AB4D4BAED5EE}" dt="2021-01-24T23:22:48.901" v="2628" actId="14100"/>
          <ac:picMkLst>
            <pc:docMk/>
            <pc:sldMk cId="292790285" sldId="302"/>
            <ac:picMk id="7" creationId="{1A5F5058-35D5-46E4-8CB4-CA2FE75B9755}"/>
          </ac:picMkLst>
        </pc:picChg>
      </pc:sldChg>
      <pc:sldChg chg="addSp modSp new mod modTransition">
        <pc:chgData name="Ian Nabney" userId="d6603c99-5c95-4d2b-ba76-fe87db2f29c6" providerId="ADAL" clId="{C3BAE35C-DDF8-4DB2-AE79-AB4D4BAED5EE}" dt="2021-01-24T23:36:23.443" v="3067" actId="1076"/>
        <pc:sldMkLst>
          <pc:docMk/>
          <pc:sldMk cId="3997845246" sldId="303"/>
        </pc:sldMkLst>
        <pc:spChg chg="mod">
          <ac:chgData name="Ian Nabney" userId="d6603c99-5c95-4d2b-ba76-fe87db2f29c6" providerId="ADAL" clId="{C3BAE35C-DDF8-4DB2-AE79-AB4D4BAED5EE}" dt="2021-01-24T23:24:42.502" v="2759" actId="20577"/>
          <ac:spMkLst>
            <pc:docMk/>
            <pc:sldMk cId="3997845246" sldId="303"/>
            <ac:spMk id="2" creationId="{72EC556B-A4FE-46CD-87BC-366776C4E6BA}"/>
          </ac:spMkLst>
        </pc:spChg>
        <pc:spChg chg="add mod">
          <ac:chgData name="Ian Nabney" userId="d6603c99-5c95-4d2b-ba76-fe87db2f29c6" providerId="ADAL" clId="{C3BAE35C-DDF8-4DB2-AE79-AB4D4BAED5EE}" dt="2021-01-24T23:35:01.552" v="3063" actId="20577"/>
          <ac:spMkLst>
            <pc:docMk/>
            <pc:sldMk cId="3997845246" sldId="303"/>
            <ac:spMk id="6" creationId="{0CDE414D-86BA-4729-8381-8C780D993CA7}"/>
          </ac:spMkLst>
        </pc:spChg>
        <pc:picChg chg="add mod">
          <ac:chgData name="Ian Nabney" userId="d6603c99-5c95-4d2b-ba76-fe87db2f29c6" providerId="ADAL" clId="{C3BAE35C-DDF8-4DB2-AE79-AB4D4BAED5EE}" dt="2021-01-24T23:36:23.443" v="3067" actId="1076"/>
          <ac:picMkLst>
            <pc:docMk/>
            <pc:sldMk cId="3997845246" sldId="303"/>
            <ac:picMk id="7" creationId="{F858D5CA-0954-4245-91B3-76A70A8FA22E}"/>
          </ac:picMkLst>
        </pc:picChg>
      </pc:sldChg>
      <pc:sldChg chg="addSp modSp new mod modTransition">
        <pc:chgData name="Ian Nabney" userId="d6603c99-5c95-4d2b-ba76-fe87db2f29c6" providerId="ADAL" clId="{C3BAE35C-DDF8-4DB2-AE79-AB4D4BAED5EE}" dt="2021-01-24T23:52:48.419" v="3375"/>
        <pc:sldMkLst>
          <pc:docMk/>
          <pc:sldMk cId="1443636144" sldId="304"/>
        </pc:sldMkLst>
        <pc:spChg chg="mod">
          <ac:chgData name="Ian Nabney" userId="d6603c99-5c95-4d2b-ba76-fe87db2f29c6" providerId="ADAL" clId="{C3BAE35C-DDF8-4DB2-AE79-AB4D4BAED5EE}" dt="2021-01-24T23:48:22.866" v="3112" actId="14100"/>
          <ac:spMkLst>
            <pc:docMk/>
            <pc:sldMk cId="1443636144" sldId="304"/>
            <ac:spMk id="2" creationId="{C592C034-E7AE-423D-9A00-11814AF109A4}"/>
          </ac:spMkLst>
        </pc:spChg>
        <pc:spChg chg="add mod">
          <ac:chgData name="Ian Nabney" userId="d6603c99-5c95-4d2b-ba76-fe87db2f29c6" providerId="ADAL" clId="{C3BAE35C-DDF8-4DB2-AE79-AB4D4BAED5EE}" dt="2021-01-24T23:49:46.755" v="3290" actId="20577"/>
          <ac:spMkLst>
            <pc:docMk/>
            <pc:sldMk cId="1443636144" sldId="304"/>
            <ac:spMk id="6" creationId="{B6A93036-A664-4529-BA32-C10539143651}"/>
          </ac:spMkLst>
        </pc:spChg>
        <pc:spChg chg="add mod">
          <ac:chgData name="Ian Nabney" userId="d6603c99-5c95-4d2b-ba76-fe87db2f29c6" providerId="ADAL" clId="{C3BAE35C-DDF8-4DB2-AE79-AB4D4BAED5EE}" dt="2021-01-24T23:51:44.624" v="3374" actId="20577"/>
          <ac:spMkLst>
            <pc:docMk/>
            <pc:sldMk cId="1443636144" sldId="304"/>
            <ac:spMk id="8" creationId="{FA03CC76-BA33-4384-903E-68C2CB2BF3A7}"/>
          </ac:spMkLst>
        </pc:spChg>
        <pc:picChg chg="add mod">
          <ac:chgData name="Ian Nabney" userId="d6603c99-5c95-4d2b-ba76-fe87db2f29c6" providerId="ADAL" clId="{C3BAE35C-DDF8-4DB2-AE79-AB4D4BAED5EE}" dt="2021-01-24T23:50:49.139" v="3295" actId="14100"/>
          <ac:picMkLst>
            <pc:docMk/>
            <pc:sldMk cId="1443636144" sldId="304"/>
            <ac:picMk id="7" creationId="{AA595930-9608-4069-9EB3-B0306579B50C}"/>
          </ac:picMkLst>
        </pc:picChg>
      </pc:sldChg>
      <pc:sldChg chg="addSp modSp new mod modTransition">
        <pc:chgData name="Ian Nabney" userId="d6603c99-5c95-4d2b-ba76-fe87db2f29c6" providerId="ADAL" clId="{C3BAE35C-DDF8-4DB2-AE79-AB4D4BAED5EE}" dt="2021-01-24T23:59:26.846" v="3838" actId="20577"/>
        <pc:sldMkLst>
          <pc:docMk/>
          <pc:sldMk cId="2477114665" sldId="305"/>
        </pc:sldMkLst>
        <pc:spChg chg="mod">
          <ac:chgData name="Ian Nabney" userId="d6603c99-5c95-4d2b-ba76-fe87db2f29c6" providerId="ADAL" clId="{C3BAE35C-DDF8-4DB2-AE79-AB4D4BAED5EE}" dt="2021-01-24T23:57:31.637" v="3631" actId="20577"/>
          <ac:spMkLst>
            <pc:docMk/>
            <pc:sldMk cId="2477114665" sldId="305"/>
            <ac:spMk id="2" creationId="{F2720586-E6E3-4C06-B48A-1BC55ADCE509}"/>
          </ac:spMkLst>
        </pc:spChg>
        <pc:spChg chg="add mod">
          <ac:chgData name="Ian Nabney" userId="d6603c99-5c95-4d2b-ba76-fe87db2f29c6" providerId="ADAL" clId="{C3BAE35C-DDF8-4DB2-AE79-AB4D4BAED5EE}" dt="2021-01-24T23:59:26.846" v="3838" actId="20577"/>
          <ac:spMkLst>
            <pc:docMk/>
            <pc:sldMk cId="2477114665" sldId="305"/>
            <ac:spMk id="6" creationId="{264EACE0-5A0F-43F7-AD93-C674337DB099}"/>
          </ac:spMkLst>
        </pc:spChg>
      </pc:sldChg>
      <pc:sldChg chg="addSp modSp new mod modTransition">
        <pc:chgData name="Ian Nabney" userId="d6603c99-5c95-4d2b-ba76-fe87db2f29c6" providerId="ADAL" clId="{C3BAE35C-DDF8-4DB2-AE79-AB4D4BAED5EE}" dt="2021-01-25T00:03:32.418" v="4185" actId="20577"/>
        <pc:sldMkLst>
          <pc:docMk/>
          <pc:sldMk cId="3117338730" sldId="306"/>
        </pc:sldMkLst>
        <pc:spChg chg="mod">
          <ac:chgData name="Ian Nabney" userId="d6603c99-5c95-4d2b-ba76-fe87db2f29c6" providerId="ADAL" clId="{C3BAE35C-DDF8-4DB2-AE79-AB4D4BAED5EE}" dt="2021-01-25T00:00:32.435" v="3878" actId="14100"/>
          <ac:spMkLst>
            <pc:docMk/>
            <pc:sldMk cId="3117338730" sldId="306"/>
            <ac:spMk id="2" creationId="{6300E999-7883-4322-AEF8-D95C9743790E}"/>
          </ac:spMkLst>
        </pc:spChg>
        <pc:spChg chg="add mod">
          <ac:chgData name="Ian Nabney" userId="d6603c99-5c95-4d2b-ba76-fe87db2f29c6" providerId="ADAL" clId="{C3BAE35C-DDF8-4DB2-AE79-AB4D4BAED5EE}" dt="2021-01-25T00:03:32.418" v="4185" actId="20577"/>
          <ac:spMkLst>
            <pc:docMk/>
            <pc:sldMk cId="3117338730" sldId="306"/>
            <ac:spMk id="6" creationId="{48914586-A71C-4093-A972-545CF5A45C86}"/>
          </ac:spMkLst>
        </pc:spChg>
        <pc:picChg chg="add mod">
          <ac:chgData name="Ian Nabney" userId="d6603c99-5c95-4d2b-ba76-fe87db2f29c6" providerId="ADAL" clId="{C3BAE35C-DDF8-4DB2-AE79-AB4D4BAED5EE}" dt="2021-01-25T00:03:27.027" v="4183" actId="1076"/>
          <ac:picMkLst>
            <pc:docMk/>
            <pc:sldMk cId="3117338730" sldId="306"/>
            <ac:picMk id="7" creationId="{A3ABF496-D4F4-49D4-8AAC-DFCA690282D0}"/>
          </ac:picMkLst>
        </pc:picChg>
      </pc:sldChg>
      <pc:sldChg chg="del">
        <pc:chgData name="Ian Nabney" userId="d6603c99-5c95-4d2b-ba76-fe87db2f29c6" providerId="ADAL" clId="{C3BAE35C-DDF8-4DB2-AE79-AB4D4BAED5EE}" dt="2021-01-24T18:54:01.614" v="296" actId="47"/>
        <pc:sldMkLst>
          <pc:docMk/>
          <pc:sldMk cId="342211049" sldId="307"/>
        </pc:sldMkLst>
        <pc:spChg chg="mod">
          <ac:chgData name="Ian Nabney" userId="d6603c99-5c95-4d2b-ba76-fe87db2f29c6" providerId="ADAL" clId="{C3BAE35C-DDF8-4DB2-AE79-AB4D4BAED5EE}" dt="2021-01-25T00:58:14.435" v="4214" actId="20577"/>
          <ac:spMkLst>
            <pc:docMk/>
            <pc:sldMk cId="342211049" sldId="307"/>
            <ac:spMk id="2" creationId="{A13B46E6-F43D-4071-B359-17B8A5802CE3}"/>
          </ac:spMkLst>
        </pc:spChg>
        <pc:spChg chg="add mod">
          <ac:chgData name="Ian Nabney" userId="d6603c99-5c95-4d2b-ba76-fe87db2f29c6" providerId="ADAL" clId="{C3BAE35C-DDF8-4DB2-AE79-AB4D4BAED5EE}" dt="2021-01-25T01:00:55.967" v="4630" actId="20577"/>
          <ac:spMkLst>
            <pc:docMk/>
            <pc:sldMk cId="342211049" sldId="307"/>
            <ac:spMk id="6" creationId="{199D3886-1D09-4A99-B76E-DE2919183A7D}"/>
          </ac:spMkLst>
        </pc:spChg>
      </pc:sldChg>
      <pc:sldChg chg="addSp modSp new mod modTransition">
        <pc:chgData name="Ian Nabney" userId="d6603c99-5c95-4d2b-ba76-fe87db2f29c6" providerId="ADAL" clId="{C3BAE35C-DDF8-4DB2-AE79-AB4D4BAED5EE}" dt="2021-01-25T01:10:38.179" v="5115" actId="20577"/>
        <pc:sldMkLst>
          <pc:docMk/>
          <pc:sldMk cId="218644330" sldId="308"/>
        </pc:sldMkLst>
        <pc:spChg chg="mod">
          <ac:chgData name="Ian Nabney" userId="d6603c99-5c95-4d2b-ba76-fe87db2f29c6" providerId="ADAL" clId="{C3BAE35C-DDF8-4DB2-AE79-AB4D4BAED5EE}" dt="2021-01-25T01:01:26.391" v="4672" actId="20577"/>
          <ac:spMkLst>
            <pc:docMk/>
            <pc:sldMk cId="218644330" sldId="308"/>
            <ac:spMk id="2" creationId="{67CF24C4-094B-4E80-921C-69CF5336F5F3}"/>
          </ac:spMkLst>
        </pc:spChg>
        <pc:spChg chg="add mod">
          <ac:chgData name="Ian Nabney" userId="d6603c99-5c95-4d2b-ba76-fe87db2f29c6" providerId="ADAL" clId="{C3BAE35C-DDF8-4DB2-AE79-AB4D4BAED5EE}" dt="2021-01-25T01:10:38.179" v="5115" actId="20577"/>
          <ac:spMkLst>
            <pc:docMk/>
            <pc:sldMk cId="218644330" sldId="308"/>
            <ac:spMk id="6" creationId="{D363D12D-949A-4587-AE97-F79DB6F4B417}"/>
          </ac:spMkLst>
        </pc:spChg>
        <pc:picChg chg="add mod">
          <ac:chgData name="Ian Nabney" userId="d6603c99-5c95-4d2b-ba76-fe87db2f29c6" providerId="ADAL" clId="{C3BAE35C-DDF8-4DB2-AE79-AB4D4BAED5EE}" dt="2021-01-25T01:10:24.806" v="5086" actId="14100"/>
          <ac:picMkLst>
            <pc:docMk/>
            <pc:sldMk cId="218644330" sldId="308"/>
            <ac:picMk id="7" creationId="{2E591E83-AEDA-42CE-8C71-D09D455BACB0}"/>
          </ac:picMkLst>
        </pc:picChg>
      </pc:sldChg>
      <pc:sldChg chg="addSp delSp modSp new mod modTransition">
        <pc:chgData name="Ian Nabney" userId="d6603c99-5c95-4d2b-ba76-fe87db2f29c6" providerId="ADAL" clId="{C3BAE35C-DDF8-4DB2-AE79-AB4D4BAED5EE}" dt="2021-01-25T01:15:04.543" v="5485" actId="207"/>
        <pc:sldMkLst>
          <pc:docMk/>
          <pc:sldMk cId="3685606621" sldId="309"/>
        </pc:sldMkLst>
        <pc:spChg chg="mod">
          <ac:chgData name="Ian Nabney" userId="d6603c99-5c95-4d2b-ba76-fe87db2f29c6" providerId="ADAL" clId="{C3BAE35C-DDF8-4DB2-AE79-AB4D4BAED5EE}" dt="2021-01-25T01:12:06.240" v="5140" actId="20577"/>
          <ac:spMkLst>
            <pc:docMk/>
            <pc:sldMk cId="3685606621" sldId="309"/>
            <ac:spMk id="2" creationId="{C37E689C-9E25-4AAE-B270-7FA0552FE682}"/>
          </ac:spMkLst>
        </pc:spChg>
        <pc:spChg chg="add mod">
          <ac:chgData name="Ian Nabney" userId="d6603c99-5c95-4d2b-ba76-fe87db2f29c6" providerId="ADAL" clId="{C3BAE35C-DDF8-4DB2-AE79-AB4D4BAED5EE}" dt="2021-01-25T01:13:15.413" v="5351" actId="20577"/>
          <ac:spMkLst>
            <pc:docMk/>
            <pc:sldMk cId="3685606621" sldId="309"/>
            <ac:spMk id="6" creationId="{EE6B8CA2-35E0-4A95-9C45-19C8D74C5917}"/>
          </ac:spMkLst>
        </pc:spChg>
        <pc:spChg chg="add del">
          <ac:chgData name="Ian Nabney" userId="d6603c99-5c95-4d2b-ba76-fe87db2f29c6" providerId="ADAL" clId="{C3BAE35C-DDF8-4DB2-AE79-AB4D4BAED5EE}" dt="2021-01-25T01:13:47.259" v="5353"/>
          <ac:spMkLst>
            <pc:docMk/>
            <pc:sldMk cId="3685606621" sldId="309"/>
            <ac:spMk id="7" creationId="{29BAE01E-9A4E-4CBD-BF45-2C82B6CB2662}"/>
          </ac:spMkLst>
        </pc:spChg>
        <pc:spChg chg="add mod">
          <ac:chgData name="Ian Nabney" userId="d6603c99-5c95-4d2b-ba76-fe87db2f29c6" providerId="ADAL" clId="{C3BAE35C-DDF8-4DB2-AE79-AB4D4BAED5EE}" dt="2021-01-25T01:15:04.543" v="5485" actId="207"/>
          <ac:spMkLst>
            <pc:docMk/>
            <pc:sldMk cId="3685606621" sldId="309"/>
            <ac:spMk id="9" creationId="{E8C6A990-292D-4453-A0C9-3749474131A1}"/>
          </ac:spMkLst>
        </pc:spChg>
        <pc:picChg chg="add mod">
          <ac:chgData name="Ian Nabney" userId="d6603c99-5c95-4d2b-ba76-fe87db2f29c6" providerId="ADAL" clId="{C3BAE35C-DDF8-4DB2-AE79-AB4D4BAED5EE}" dt="2021-01-25T01:13:54.062" v="5356" actId="14100"/>
          <ac:picMkLst>
            <pc:docMk/>
            <pc:sldMk cId="3685606621" sldId="309"/>
            <ac:picMk id="8" creationId="{9E94420C-2396-4ECB-B33C-BF1DD4F2AE49}"/>
          </ac:picMkLst>
        </pc:picChg>
      </pc:sldChg>
      <pc:sldChg chg="addSp modSp new mod modTransition">
        <pc:chgData name="Ian Nabney" userId="d6603c99-5c95-4d2b-ba76-fe87db2f29c6" providerId="ADAL" clId="{C3BAE35C-DDF8-4DB2-AE79-AB4D4BAED5EE}" dt="2021-01-25T14:53:46.392" v="5875"/>
        <pc:sldMkLst>
          <pc:docMk/>
          <pc:sldMk cId="3880590519" sldId="310"/>
        </pc:sldMkLst>
        <pc:spChg chg="mod">
          <ac:chgData name="Ian Nabney" userId="d6603c99-5c95-4d2b-ba76-fe87db2f29c6" providerId="ADAL" clId="{C3BAE35C-DDF8-4DB2-AE79-AB4D4BAED5EE}" dt="2021-01-25T01:17:17.485" v="5510" actId="20577"/>
          <ac:spMkLst>
            <pc:docMk/>
            <pc:sldMk cId="3880590519" sldId="310"/>
            <ac:spMk id="2" creationId="{AA774135-5DFA-4692-B44F-5ECA4400603B}"/>
          </ac:spMkLst>
        </pc:spChg>
        <pc:spChg chg="mod">
          <ac:chgData name="Ian Nabney" userId="d6603c99-5c95-4d2b-ba76-fe87db2f29c6" providerId="ADAL" clId="{C3BAE35C-DDF8-4DB2-AE79-AB4D4BAED5EE}" dt="2021-01-25T01:21:40.310" v="5838" actId="20577"/>
          <ac:spMkLst>
            <pc:docMk/>
            <pc:sldMk cId="3880590519" sldId="310"/>
            <ac:spMk id="4" creationId="{E7F0A3E6-4EA7-438B-BAEE-0A0515EE9925}"/>
          </ac:spMkLst>
        </pc:spChg>
        <pc:spChg chg="add mod">
          <ac:chgData name="Ian Nabney" userId="d6603c99-5c95-4d2b-ba76-fe87db2f29c6" providerId="ADAL" clId="{C3BAE35C-DDF8-4DB2-AE79-AB4D4BAED5EE}" dt="2021-01-25T01:23:48.456" v="5874" actId="20577"/>
          <ac:spMkLst>
            <pc:docMk/>
            <pc:sldMk cId="3880590519" sldId="310"/>
            <ac:spMk id="6" creationId="{76A301E6-5EFB-4BFC-80B5-E9CADE0A946B}"/>
          </ac:spMkLst>
        </pc:spChg>
        <pc:spChg chg="add mod">
          <ac:chgData name="Ian Nabney" userId="d6603c99-5c95-4d2b-ba76-fe87db2f29c6" providerId="ADAL" clId="{C3BAE35C-DDF8-4DB2-AE79-AB4D4BAED5EE}" dt="2021-01-25T01:23:35.210" v="5843" actId="20577"/>
          <ac:spMkLst>
            <pc:docMk/>
            <pc:sldMk cId="3880590519" sldId="310"/>
            <ac:spMk id="7" creationId="{2DD81C72-9B71-4617-B380-16DEFD25112F}"/>
          </ac:spMkLst>
        </pc:spChg>
        <pc:picChg chg="add mod">
          <ac:chgData name="Ian Nabney" userId="d6603c99-5c95-4d2b-ba76-fe87db2f29c6" providerId="ADAL" clId="{C3BAE35C-DDF8-4DB2-AE79-AB4D4BAED5EE}" dt="2021-01-25T01:21:14.358" v="5815" actId="14100"/>
          <ac:picMkLst>
            <pc:docMk/>
            <pc:sldMk cId="3880590519" sldId="310"/>
            <ac:picMk id="3074" creationId="{85851E4F-8E53-45DC-BA41-36F3B38C9555}"/>
          </ac:picMkLst>
        </pc:picChg>
      </pc:sldChg>
      <pc:sldChg chg="del">
        <pc:chgData name="Ian Nabney" userId="d6603c99-5c95-4d2b-ba76-fe87db2f29c6" providerId="ADAL" clId="{C3BAE35C-DDF8-4DB2-AE79-AB4D4BAED5EE}" dt="2021-01-24T18:54:01.614" v="296" actId="47"/>
        <pc:sldMkLst>
          <pc:docMk/>
          <pc:sldMk cId="4167395581" sldId="323"/>
        </pc:sldMkLst>
      </pc:sldChg>
      <pc:sldChg chg="del">
        <pc:chgData name="Ian Nabney" userId="d6603c99-5c95-4d2b-ba76-fe87db2f29c6" providerId="ADAL" clId="{C3BAE35C-DDF8-4DB2-AE79-AB4D4BAED5EE}" dt="2021-01-24T18:54:01.614" v="296" actId="47"/>
        <pc:sldMkLst>
          <pc:docMk/>
          <pc:sldMk cId="391201338" sldId="324"/>
        </pc:sldMkLst>
      </pc:sldChg>
      <pc:sldChg chg="del">
        <pc:chgData name="Ian Nabney" userId="d6603c99-5c95-4d2b-ba76-fe87db2f29c6" providerId="ADAL" clId="{C3BAE35C-DDF8-4DB2-AE79-AB4D4BAED5EE}" dt="2021-01-24T18:54:01.614" v="296" actId="47"/>
        <pc:sldMkLst>
          <pc:docMk/>
          <pc:sldMk cId="3213586937" sldId="325"/>
        </pc:sldMkLst>
      </pc:sldChg>
      <pc:sldChg chg="del">
        <pc:chgData name="Ian Nabney" userId="d6603c99-5c95-4d2b-ba76-fe87db2f29c6" providerId="ADAL" clId="{C3BAE35C-DDF8-4DB2-AE79-AB4D4BAED5EE}" dt="2021-01-24T18:54:01.614" v="296" actId="47"/>
        <pc:sldMkLst>
          <pc:docMk/>
          <pc:sldMk cId="891527413" sldId="326"/>
        </pc:sldMkLst>
      </pc:sldChg>
      <pc:sldChg chg="del">
        <pc:chgData name="Ian Nabney" userId="d6603c99-5c95-4d2b-ba76-fe87db2f29c6" providerId="ADAL" clId="{C3BAE35C-DDF8-4DB2-AE79-AB4D4BAED5EE}" dt="2021-01-24T18:54:01.614" v="296" actId="47"/>
        <pc:sldMkLst>
          <pc:docMk/>
          <pc:sldMk cId="395974474" sldId="327"/>
        </pc:sldMkLst>
      </pc:sldChg>
    </pc:docChg>
  </pc:docChgLst>
  <pc:docChgLst>
    <pc:chgData name="Ian Nabney" userId="d6603c99-5c95-4d2b-ba76-fe87db2f29c6" providerId="ADAL" clId="{1F0473C7-4658-4108-A080-B1BD93DF9B70}"/>
    <pc:docChg chg="undo custSel addSld delSld modSld">
      <pc:chgData name="Ian Nabney" userId="d6603c99-5c95-4d2b-ba76-fe87db2f29c6" providerId="ADAL" clId="{1F0473C7-4658-4108-A080-B1BD93DF9B70}" dt="2021-02-28T23:30:48.673" v="2475"/>
      <pc:docMkLst>
        <pc:docMk/>
      </pc:docMkLst>
      <pc:sldChg chg="modSp mod">
        <pc:chgData name="Ian Nabney" userId="d6603c99-5c95-4d2b-ba76-fe87db2f29c6" providerId="ADAL" clId="{1F0473C7-4658-4108-A080-B1BD93DF9B70}" dt="2021-02-26T00:59:21.146" v="16" actId="20577"/>
        <pc:sldMkLst>
          <pc:docMk/>
          <pc:sldMk cId="0" sldId="256"/>
        </pc:sldMkLst>
        <pc:spChg chg="mod">
          <ac:chgData name="Ian Nabney" userId="d6603c99-5c95-4d2b-ba76-fe87db2f29c6" providerId="ADAL" clId="{1F0473C7-4658-4108-A080-B1BD93DF9B70}" dt="2021-02-26T00:59:21.146" v="16" actId="20577"/>
          <ac:spMkLst>
            <pc:docMk/>
            <pc:sldMk cId="0" sldId="256"/>
            <ac:spMk id="30722" creationId="{1EFC9091-8354-444B-BB79-2B3E0582CEE3}"/>
          </ac:spMkLst>
        </pc:spChg>
      </pc:sldChg>
      <pc:sldChg chg="modSp mod">
        <pc:chgData name="Ian Nabney" userId="d6603c99-5c95-4d2b-ba76-fe87db2f29c6" providerId="ADAL" clId="{1F0473C7-4658-4108-A080-B1BD93DF9B70}" dt="2021-02-26T01:00:36.549" v="177" actId="20577"/>
        <pc:sldMkLst>
          <pc:docMk/>
          <pc:sldMk cId="0" sldId="276"/>
        </pc:sldMkLst>
        <pc:spChg chg="mod">
          <ac:chgData name="Ian Nabney" userId="d6603c99-5c95-4d2b-ba76-fe87db2f29c6" providerId="ADAL" clId="{1F0473C7-4658-4108-A080-B1BD93DF9B70}" dt="2021-02-26T01:00:36.549" v="177" actId="20577"/>
          <ac:spMkLst>
            <pc:docMk/>
            <pc:sldMk cId="0" sldId="276"/>
            <ac:spMk id="32771" creationId="{8674BF37-E827-4547-8249-5CE423AC6A24}"/>
          </ac:spMkLst>
        </pc:spChg>
      </pc:sldChg>
      <pc:sldChg chg="addSp modSp new mod modTransition">
        <pc:chgData name="Ian Nabney" userId="d6603c99-5c95-4d2b-ba76-fe87db2f29c6" providerId="ADAL" clId="{1F0473C7-4658-4108-A080-B1BD93DF9B70}" dt="2021-02-28T23:30:48.673" v="2475"/>
        <pc:sldMkLst>
          <pc:docMk/>
          <pc:sldMk cId="2289516089" sldId="277"/>
        </pc:sldMkLst>
        <pc:spChg chg="mod">
          <ac:chgData name="Ian Nabney" userId="d6603c99-5c95-4d2b-ba76-fe87db2f29c6" providerId="ADAL" clId="{1F0473C7-4658-4108-A080-B1BD93DF9B70}" dt="2021-02-26T01:01:56.426" v="190" actId="20577"/>
          <ac:spMkLst>
            <pc:docMk/>
            <pc:sldMk cId="2289516089" sldId="277"/>
            <ac:spMk id="2" creationId="{1C706211-36F0-4085-9E6C-FFC1CC4444DE}"/>
          </ac:spMkLst>
        </pc:spChg>
        <pc:picChg chg="add mod">
          <ac:chgData name="Ian Nabney" userId="d6603c99-5c95-4d2b-ba76-fe87db2f29c6" providerId="ADAL" clId="{1F0473C7-4658-4108-A080-B1BD93DF9B70}" dt="2021-02-26T01:03:59.956" v="192" actId="1076"/>
          <ac:picMkLst>
            <pc:docMk/>
            <pc:sldMk cId="2289516089" sldId="277"/>
            <ac:picMk id="7" creationId="{26ECFC83-04C6-4293-8D7C-1A1CC092D152}"/>
          </ac:picMkLst>
        </pc:picChg>
        <pc:picChg chg="add mod">
          <ac:chgData name="Ian Nabney" userId="d6603c99-5c95-4d2b-ba76-fe87db2f29c6" providerId="ADAL" clId="{1F0473C7-4658-4108-A080-B1BD93DF9B70}" dt="2021-02-26T01:04:27.503" v="195" actId="1076"/>
          <ac:picMkLst>
            <pc:docMk/>
            <pc:sldMk cId="2289516089" sldId="277"/>
            <ac:picMk id="9" creationId="{E890E890-48F4-4C2A-ADCD-79D771768B07}"/>
          </ac:picMkLst>
        </pc:picChg>
        <pc:picChg chg="add mod">
          <ac:chgData name="Ian Nabney" userId="d6603c99-5c95-4d2b-ba76-fe87db2f29c6" providerId="ADAL" clId="{1F0473C7-4658-4108-A080-B1BD93DF9B70}" dt="2021-02-26T01:05:02.326" v="200" actId="1076"/>
          <ac:picMkLst>
            <pc:docMk/>
            <pc:sldMk cId="2289516089" sldId="277"/>
            <ac:picMk id="11" creationId="{1834F14F-B3CC-4B71-A66A-FD2814E0DCCB}"/>
          </ac:picMkLst>
        </pc:picChg>
      </pc:sldChg>
      <pc:sldChg chg="del">
        <pc:chgData name="Ian Nabney" userId="d6603c99-5c95-4d2b-ba76-fe87db2f29c6" providerId="ADAL" clId="{1F0473C7-4658-4108-A080-B1BD93DF9B70}" dt="2021-02-26T01:00:49.173" v="178" actId="47"/>
        <pc:sldMkLst>
          <pc:docMk/>
          <pc:sldMk cId="4194461092" sldId="277"/>
        </pc:sldMkLst>
      </pc:sldChg>
      <pc:sldChg chg="addSp modSp new mod modTransition">
        <pc:chgData name="Ian Nabney" userId="d6603c99-5c95-4d2b-ba76-fe87db2f29c6" providerId="ADAL" clId="{1F0473C7-4658-4108-A080-B1BD93DF9B70}" dt="2021-02-28T23:30:48.673" v="2475"/>
        <pc:sldMkLst>
          <pc:docMk/>
          <pc:sldMk cId="2825842508" sldId="278"/>
        </pc:sldMkLst>
        <pc:spChg chg="mod">
          <ac:chgData name="Ian Nabney" userId="d6603c99-5c95-4d2b-ba76-fe87db2f29c6" providerId="ADAL" clId="{1F0473C7-4658-4108-A080-B1BD93DF9B70}" dt="2021-02-26T01:08:28.562" v="221" actId="20577"/>
          <ac:spMkLst>
            <pc:docMk/>
            <pc:sldMk cId="2825842508" sldId="278"/>
            <ac:spMk id="2" creationId="{C43F2810-28FE-4C2E-BA50-10AE361D1B53}"/>
          </ac:spMkLst>
        </pc:spChg>
        <pc:spChg chg="add mod">
          <ac:chgData name="Ian Nabney" userId="d6603c99-5c95-4d2b-ba76-fe87db2f29c6" providerId="ADAL" clId="{1F0473C7-4658-4108-A080-B1BD93DF9B70}" dt="2021-02-27T15:22:29.620" v="865" actId="20577"/>
          <ac:spMkLst>
            <pc:docMk/>
            <pc:sldMk cId="2825842508" sldId="278"/>
            <ac:spMk id="6" creationId="{1A85EC43-0AF8-44DC-AFF9-5054E6A064AC}"/>
          </ac:spMkLst>
        </pc:spChg>
      </pc:sldChg>
      <pc:sldChg chg="del">
        <pc:chgData name="Ian Nabney" userId="d6603c99-5c95-4d2b-ba76-fe87db2f29c6" providerId="ADAL" clId="{1F0473C7-4658-4108-A080-B1BD93DF9B70}" dt="2021-02-26T01:00:49.173" v="178" actId="47"/>
        <pc:sldMkLst>
          <pc:docMk/>
          <pc:sldMk cId="3007648936" sldId="278"/>
        </pc:sldMkLst>
      </pc:sldChg>
      <pc:sldChg chg="addSp modSp new mod modTransition">
        <pc:chgData name="Ian Nabney" userId="d6603c99-5c95-4d2b-ba76-fe87db2f29c6" providerId="ADAL" clId="{1F0473C7-4658-4108-A080-B1BD93DF9B70}" dt="2021-02-28T23:30:48.673" v="2475"/>
        <pc:sldMkLst>
          <pc:docMk/>
          <pc:sldMk cId="1348415683" sldId="279"/>
        </pc:sldMkLst>
        <pc:spChg chg="mod">
          <ac:chgData name="Ian Nabney" userId="d6603c99-5c95-4d2b-ba76-fe87db2f29c6" providerId="ADAL" clId="{1F0473C7-4658-4108-A080-B1BD93DF9B70}" dt="2021-02-26T01:08:40.515" v="245" actId="20577"/>
          <ac:spMkLst>
            <pc:docMk/>
            <pc:sldMk cId="1348415683" sldId="279"/>
            <ac:spMk id="2" creationId="{2980A143-47B8-49C4-A25D-71EC1095AA16}"/>
          </ac:spMkLst>
        </pc:spChg>
        <pc:spChg chg="add mod">
          <ac:chgData name="Ian Nabney" userId="d6603c99-5c95-4d2b-ba76-fe87db2f29c6" providerId="ADAL" clId="{1F0473C7-4658-4108-A080-B1BD93DF9B70}" dt="2021-02-27T15:31:26.967" v="871" actId="20577"/>
          <ac:spMkLst>
            <pc:docMk/>
            <pc:sldMk cId="1348415683" sldId="279"/>
            <ac:spMk id="6" creationId="{93472FB5-F3C7-4B13-A1A3-3632C82F11EA}"/>
          </ac:spMkLst>
        </pc:spChg>
        <pc:spChg chg="add mod">
          <ac:chgData name="Ian Nabney" userId="d6603c99-5c95-4d2b-ba76-fe87db2f29c6" providerId="ADAL" clId="{1F0473C7-4658-4108-A080-B1BD93DF9B70}" dt="2021-02-27T15:33:45.227" v="936" actId="20577"/>
          <ac:spMkLst>
            <pc:docMk/>
            <pc:sldMk cId="1348415683" sldId="279"/>
            <ac:spMk id="8" creationId="{1A49129B-2DA8-431B-B4B2-42F2D48506BE}"/>
          </ac:spMkLst>
        </pc:spChg>
        <pc:picChg chg="add mod">
          <ac:chgData name="Ian Nabney" userId="d6603c99-5c95-4d2b-ba76-fe87db2f29c6" providerId="ADAL" clId="{1F0473C7-4658-4108-A080-B1BD93DF9B70}" dt="2021-02-27T15:31:39.722" v="873" actId="14100"/>
          <ac:picMkLst>
            <pc:docMk/>
            <pc:sldMk cId="1348415683" sldId="279"/>
            <ac:picMk id="7" creationId="{D0942F23-CB08-4438-9200-B7014BAFD5B5}"/>
          </ac:picMkLst>
        </pc:picChg>
      </pc:sldChg>
      <pc:sldChg chg="del">
        <pc:chgData name="Ian Nabney" userId="d6603c99-5c95-4d2b-ba76-fe87db2f29c6" providerId="ADAL" clId="{1F0473C7-4658-4108-A080-B1BD93DF9B70}" dt="2021-02-26T01:00:49.173" v="178" actId="47"/>
        <pc:sldMkLst>
          <pc:docMk/>
          <pc:sldMk cId="1840138605" sldId="279"/>
        </pc:sldMkLst>
      </pc:sldChg>
      <pc:sldChg chg="del">
        <pc:chgData name="Ian Nabney" userId="d6603c99-5c95-4d2b-ba76-fe87db2f29c6" providerId="ADAL" clId="{1F0473C7-4658-4108-A080-B1BD93DF9B70}" dt="2021-02-26T01:00:49.173" v="178" actId="47"/>
        <pc:sldMkLst>
          <pc:docMk/>
          <pc:sldMk cId="3068852095" sldId="280"/>
        </pc:sldMkLst>
      </pc:sldChg>
      <pc:sldChg chg="addSp modSp new del mod">
        <pc:chgData name="Ian Nabney" userId="d6603c99-5c95-4d2b-ba76-fe87db2f29c6" providerId="ADAL" clId="{1F0473C7-4658-4108-A080-B1BD93DF9B70}" dt="2021-02-27T15:36:30.423" v="937" actId="2696"/>
        <pc:sldMkLst>
          <pc:docMk/>
          <pc:sldMk cId="3591636665" sldId="280"/>
        </pc:sldMkLst>
        <pc:spChg chg="mod">
          <ac:chgData name="Ian Nabney" userId="d6603c99-5c95-4d2b-ba76-fe87db2f29c6" providerId="ADAL" clId="{1F0473C7-4658-4108-A080-B1BD93DF9B70}" dt="2021-02-26T01:09:11.589" v="264" actId="20577"/>
          <ac:spMkLst>
            <pc:docMk/>
            <pc:sldMk cId="3591636665" sldId="280"/>
            <ac:spMk id="2" creationId="{7C58EB1B-9158-421E-9832-53BCA4F64625}"/>
          </ac:spMkLst>
        </pc:spChg>
        <pc:picChg chg="add mod">
          <ac:chgData name="Ian Nabney" userId="d6603c99-5c95-4d2b-ba76-fe87db2f29c6" providerId="ADAL" clId="{1F0473C7-4658-4108-A080-B1BD93DF9B70}" dt="2021-02-26T01:11:27.937" v="267" actId="1076"/>
          <ac:picMkLst>
            <pc:docMk/>
            <pc:sldMk cId="3591636665" sldId="280"/>
            <ac:picMk id="6" creationId="{50781FFC-5166-4433-A711-490362A9DEE3}"/>
          </ac:picMkLst>
        </pc:picChg>
      </pc:sldChg>
      <pc:sldChg chg="addSp modSp new mod modTransition">
        <pc:chgData name="Ian Nabney" userId="d6603c99-5c95-4d2b-ba76-fe87db2f29c6" providerId="ADAL" clId="{1F0473C7-4658-4108-A080-B1BD93DF9B70}" dt="2021-02-28T23:30:48.673" v="2475"/>
        <pc:sldMkLst>
          <pc:docMk/>
          <pc:sldMk cId="402978413" sldId="281"/>
        </pc:sldMkLst>
        <pc:spChg chg="mod">
          <ac:chgData name="Ian Nabney" userId="d6603c99-5c95-4d2b-ba76-fe87db2f29c6" providerId="ADAL" clId="{1F0473C7-4658-4108-A080-B1BD93DF9B70}" dt="2021-02-26T01:12:06.611" v="287" actId="20577"/>
          <ac:spMkLst>
            <pc:docMk/>
            <pc:sldMk cId="402978413" sldId="281"/>
            <ac:spMk id="2" creationId="{3703639B-7DA7-4946-9367-93E2DEC675C6}"/>
          </ac:spMkLst>
        </pc:spChg>
        <pc:spChg chg="add mod">
          <ac:chgData name="Ian Nabney" userId="d6603c99-5c95-4d2b-ba76-fe87db2f29c6" providerId="ADAL" clId="{1F0473C7-4658-4108-A080-B1BD93DF9B70}" dt="2021-02-27T16:49:42.567" v="943" actId="20577"/>
          <ac:spMkLst>
            <pc:docMk/>
            <pc:sldMk cId="402978413" sldId="281"/>
            <ac:spMk id="7" creationId="{3D69230A-4EC2-4219-8BB6-D61A1547CC43}"/>
          </ac:spMkLst>
        </pc:spChg>
        <pc:picChg chg="add mod">
          <ac:chgData name="Ian Nabney" userId="d6603c99-5c95-4d2b-ba76-fe87db2f29c6" providerId="ADAL" clId="{1F0473C7-4658-4108-A080-B1BD93DF9B70}" dt="2021-02-27T16:49:53.440" v="944" actId="1076"/>
          <ac:picMkLst>
            <pc:docMk/>
            <pc:sldMk cId="402978413" sldId="281"/>
            <ac:picMk id="6" creationId="{352F48F3-F64F-4D8D-8E4B-1C6C9E05BAB0}"/>
          </ac:picMkLst>
        </pc:picChg>
      </pc:sldChg>
      <pc:sldChg chg="del">
        <pc:chgData name="Ian Nabney" userId="d6603c99-5c95-4d2b-ba76-fe87db2f29c6" providerId="ADAL" clId="{1F0473C7-4658-4108-A080-B1BD93DF9B70}" dt="2021-02-26T01:00:49.173" v="178" actId="47"/>
        <pc:sldMkLst>
          <pc:docMk/>
          <pc:sldMk cId="2174166349" sldId="281"/>
        </pc:sldMkLst>
      </pc:sldChg>
      <pc:sldChg chg="addSp modSp new mod modTransition">
        <pc:chgData name="Ian Nabney" userId="d6603c99-5c95-4d2b-ba76-fe87db2f29c6" providerId="ADAL" clId="{1F0473C7-4658-4108-A080-B1BD93DF9B70}" dt="2021-02-28T23:30:48.673" v="2475"/>
        <pc:sldMkLst>
          <pc:docMk/>
          <pc:sldMk cId="1295437032" sldId="282"/>
        </pc:sldMkLst>
        <pc:spChg chg="mod">
          <ac:chgData name="Ian Nabney" userId="d6603c99-5c95-4d2b-ba76-fe87db2f29c6" providerId="ADAL" clId="{1F0473C7-4658-4108-A080-B1BD93DF9B70}" dt="2021-02-26T01:12:39.380" v="321" actId="20577"/>
          <ac:spMkLst>
            <pc:docMk/>
            <pc:sldMk cId="1295437032" sldId="282"/>
            <ac:spMk id="2" creationId="{EAF8EBB1-BCED-416E-9DD1-3A10C5203B8F}"/>
          </ac:spMkLst>
        </pc:spChg>
        <pc:spChg chg="add mod">
          <ac:chgData name="Ian Nabney" userId="d6603c99-5c95-4d2b-ba76-fe87db2f29c6" providerId="ADAL" clId="{1F0473C7-4658-4108-A080-B1BD93DF9B70}" dt="2021-02-27T17:12:31.663" v="1023" actId="20577"/>
          <ac:spMkLst>
            <pc:docMk/>
            <pc:sldMk cId="1295437032" sldId="282"/>
            <ac:spMk id="6" creationId="{713B1278-E5BB-4C6A-B195-15FF5C112129}"/>
          </ac:spMkLst>
        </pc:spChg>
        <pc:spChg chg="add mod">
          <ac:chgData name="Ian Nabney" userId="d6603c99-5c95-4d2b-ba76-fe87db2f29c6" providerId="ADAL" clId="{1F0473C7-4658-4108-A080-B1BD93DF9B70}" dt="2021-02-27T17:14:39.927" v="1047" actId="20577"/>
          <ac:spMkLst>
            <pc:docMk/>
            <pc:sldMk cId="1295437032" sldId="282"/>
            <ac:spMk id="8" creationId="{1BB7E699-B826-4E8E-80C6-88DEEFE6DDD5}"/>
          </ac:spMkLst>
        </pc:spChg>
        <pc:picChg chg="add mod">
          <ac:chgData name="Ian Nabney" userId="d6603c99-5c95-4d2b-ba76-fe87db2f29c6" providerId="ADAL" clId="{1F0473C7-4658-4108-A080-B1BD93DF9B70}" dt="2021-02-27T17:13:43.915" v="1025" actId="1076"/>
          <ac:picMkLst>
            <pc:docMk/>
            <pc:sldMk cId="1295437032" sldId="282"/>
            <ac:picMk id="7" creationId="{47F40F9E-0F1F-4255-8463-7B7D196939A0}"/>
          </ac:picMkLst>
        </pc:picChg>
      </pc:sldChg>
      <pc:sldChg chg="del">
        <pc:chgData name="Ian Nabney" userId="d6603c99-5c95-4d2b-ba76-fe87db2f29c6" providerId="ADAL" clId="{1F0473C7-4658-4108-A080-B1BD93DF9B70}" dt="2021-02-26T01:00:49.173" v="178" actId="47"/>
        <pc:sldMkLst>
          <pc:docMk/>
          <pc:sldMk cId="2386776082" sldId="282"/>
        </pc:sldMkLst>
      </pc:sldChg>
      <pc:sldChg chg="addSp modSp new mod modTransition">
        <pc:chgData name="Ian Nabney" userId="d6603c99-5c95-4d2b-ba76-fe87db2f29c6" providerId="ADAL" clId="{1F0473C7-4658-4108-A080-B1BD93DF9B70}" dt="2021-02-28T23:30:48.673" v="2475"/>
        <pc:sldMkLst>
          <pc:docMk/>
          <pc:sldMk cId="784109402" sldId="283"/>
        </pc:sldMkLst>
        <pc:spChg chg="mod">
          <ac:chgData name="Ian Nabney" userId="d6603c99-5c95-4d2b-ba76-fe87db2f29c6" providerId="ADAL" clId="{1F0473C7-4658-4108-A080-B1BD93DF9B70}" dt="2021-02-26T01:19:11.588" v="339" actId="20577"/>
          <ac:spMkLst>
            <pc:docMk/>
            <pc:sldMk cId="784109402" sldId="283"/>
            <ac:spMk id="2" creationId="{E043663B-B8CD-4B68-8E1B-939A974543E6}"/>
          </ac:spMkLst>
        </pc:spChg>
        <pc:spChg chg="add mod">
          <ac:chgData name="Ian Nabney" userId="d6603c99-5c95-4d2b-ba76-fe87db2f29c6" providerId="ADAL" clId="{1F0473C7-4658-4108-A080-B1BD93DF9B70}" dt="2021-02-27T17:28:09.935" v="1162" actId="21"/>
          <ac:spMkLst>
            <pc:docMk/>
            <pc:sldMk cId="784109402" sldId="283"/>
            <ac:spMk id="6" creationId="{6AC86002-2390-4B59-BE6C-6D48C537BD93}"/>
          </ac:spMkLst>
        </pc:spChg>
      </pc:sldChg>
      <pc:sldChg chg="del">
        <pc:chgData name="Ian Nabney" userId="d6603c99-5c95-4d2b-ba76-fe87db2f29c6" providerId="ADAL" clId="{1F0473C7-4658-4108-A080-B1BD93DF9B70}" dt="2021-02-26T01:00:49.173" v="178" actId="47"/>
        <pc:sldMkLst>
          <pc:docMk/>
          <pc:sldMk cId="3183366548" sldId="283"/>
        </pc:sldMkLst>
      </pc:sldChg>
      <pc:sldChg chg="addSp modSp new mod modTransition">
        <pc:chgData name="Ian Nabney" userId="d6603c99-5c95-4d2b-ba76-fe87db2f29c6" providerId="ADAL" clId="{1F0473C7-4658-4108-A080-B1BD93DF9B70}" dt="2021-02-28T23:30:48.673" v="2475"/>
        <pc:sldMkLst>
          <pc:docMk/>
          <pc:sldMk cId="766861293" sldId="284"/>
        </pc:sldMkLst>
        <pc:spChg chg="mod">
          <ac:chgData name="Ian Nabney" userId="d6603c99-5c95-4d2b-ba76-fe87db2f29c6" providerId="ADAL" clId="{1F0473C7-4658-4108-A080-B1BD93DF9B70}" dt="2021-02-26T01:19:20.977" v="352" actId="20577"/>
          <ac:spMkLst>
            <pc:docMk/>
            <pc:sldMk cId="766861293" sldId="284"/>
            <ac:spMk id="2" creationId="{CEA8E800-2239-40C6-A94E-7FE2FB527312}"/>
          </ac:spMkLst>
        </pc:spChg>
        <pc:spChg chg="add mod">
          <ac:chgData name="Ian Nabney" userId="d6603c99-5c95-4d2b-ba76-fe87db2f29c6" providerId="ADAL" clId="{1F0473C7-4658-4108-A080-B1BD93DF9B70}" dt="2021-02-27T17:37:42.058" v="1367" actId="255"/>
          <ac:spMkLst>
            <pc:docMk/>
            <pc:sldMk cId="766861293" sldId="284"/>
            <ac:spMk id="6" creationId="{B5819674-B073-4F9A-9698-EC0F583C2353}"/>
          </ac:spMkLst>
        </pc:spChg>
      </pc:sldChg>
      <pc:sldChg chg="del">
        <pc:chgData name="Ian Nabney" userId="d6603c99-5c95-4d2b-ba76-fe87db2f29c6" providerId="ADAL" clId="{1F0473C7-4658-4108-A080-B1BD93DF9B70}" dt="2021-02-26T01:00:49.173" v="178" actId="47"/>
        <pc:sldMkLst>
          <pc:docMk/>
          <pc:sldMk cId="2540274800" sldId="284"/>
        </pc:sldMkLst>
      </pc:sldChg>
      <pc:sldChg chg="del">
        <pc:chgData name="Ian Nabney" userId="d6603c99-5c95-4d2b-ba76-fe87db2f29c6" providerId="ADAL" clId="{1F0473C7-4658-4108-A080-B1BD93DF9B70}" dt="2021-02-26T01:00:49.173" v="178" actId="47"/>
        <pc:sldMkLst>
          <pc:docMk/>
          <pc:sldMk cId="860985077" sldId="285"/>
        </pc:sldMkLst>
      </pc:sldChg>
      <pc:sldChg chg="addSp modSp new mod modTransition">
        <pc:chgData name="Ian Nabney" userId="d6603c99-5c95-4d2b-ba76-fe87db2f29c6" providerId="ADAL" clId="{1F0473C7-4658-4108-A080-B1BD93DF9B70}" dt="2021-02-28T23:30:48.673" v="2475"/>
        <pc:sldMkLst>
          <pc:docMk/>
          <pc:sldMk cId="878075581" sldId="285"/>
        </pc:sldMkLst>
        <pc:spChg chg="mod">
          <ac:chgData name="Ian Nabney" userId="d6603c99-5c95-4d2b-ba76-fe87db2f29c6" providerId="ADAL" clId="{1F0473C7-4658-4108-A080-B1BD93DF9B70}" dt="2021-02-26T01:20:01.360" v="398" actId="14100"/>
          <ac:spMkLst>
            <pc:docMk/>
            <pc:sldMk cId="878075581" sldId="285"/>
            <ac:spMk id="2" creationId="{3C17F469-F5ED-4E70-A2A3-985172CD188D}"/>
          </ac:spMkLst>
        </pc:spChg>
        <pc:spChg chg="add mod">
          <ac:chgData name="Ian Nabney" userId="d6603c99-5c95-4d2b-ba76-fe87db2f29c6" providerId="ADAL" clId="{1F0473C7-4658-4108-A080-B1BD93DF9B70}" dt="2021-02-27T17:39:22.152" v="1402" actId="255"/>
          <ac:spMkLst>
            <pc:docMk/>
            <pc:sldMk cId="878075581" sldId="285"/>
            <ac:spMk id="7" creationId="{D7E8C441-922F-45BC-AD88-417CEE2DF76B}"/>
          </ac:spMkLst>
        </pc:spChg>
        <pc:picChg chg="add mod">
          <ac:chgData name="Ian Nabney" userId="d6603c99-5c95-4d2b-ba76-fe87db2f29c6" providerId="ADAL" clId="{1F0473C7-4658-4108-A080-B1BD93DF9B70}" dt="2021-02-27T17:38:11.750" v="1369" actId="1076"/>
          <ac:picMkLst>
            <pc:docMk/>
            <pc:sldMk cId="878075581" sldId="285"/>
            <ac:picMk id="6" creationId="{377507E8-D576-452C-B1C3-BB1A868B16E7}"/>
          </ac:picMkLst>
        </pc:picChg>
      </pc:sldChg>
      <pc:sldChg chg="addSp modSp new mod modTransition">
        <pc:chgData name="Ian Nabney" userId="d6603c99-5c95-4d2b-ba76-fe87db2f29c6" providerId="ADAL" clId="{1F0473C7-4658-4108-A080-B1BD93DF9B70}" dt="2021-02-28T23:30:48.673" v="2475"/>
        <pc:sldMkLst>
          <pc:docMk/>
          <pc:sldMk cId="2095289728" sldId="286"/>
        </pc:sldMkLst>
        <pc:spChg chg="mod">
          <ac:chgData name="Ian Nabney" userId="d6603c99-5c95-4d2b-ba76-fe87db2f29c6" providerId="ADAL" clId="{1F0473C7-4658-4108-A080-B1BD93DF9B70}" dt="2021-02-26T01:20:18.172" v="417" actId="20577"/>
          <ac:spMkLst>
            <pc:docMk/>
            <pc:sldMk cId="2095289728" sldId="286"/>
            <ac:spMk id="2" creationId="{3D085C55-31A4-43E1-8655-3E8919F4ADB1}"/>
          </ac:spMkLst>
        </pc:spChg>
        <pc:spChg chg="add mod">
          <ac:chgData name="Ian Nabney" userId="d6603c99-5c95-4d2b-ba76-fe87db2f29c6" providerId="ADAL" clId="{1F0473C7-4658-4108-A080-B1BD93DF9B70}" dt="2021-02-27T17:41:04.780" v="1423" actId="15"/>
          <ac:spMkLst>
            <pc:docMk/>
            <pc:sldMk cId="2095289728" sldId="286"/>
            <ac:spMk id="6" creationId="{0665B2C8-E980-4E3D-A6D4-3CC82CB53164}"/>
          </ac:spMkLst>
        </pc:spChg>
        <pc:picChg chg="add mod">
          <ac:chgData name="Ian Nabney" userId="d6603c99-5c95-4d2b-ba76-fe87db2f29c6" providerId="ADAL" clId="{1F0473C7-4658-4108-A080-B1BD93DF9B70}" dt="2021-02-27T17:41:38.065" v="1425" actId="1076"/>
          <ac:picMkLst>
            <pc:docMk/>
            <pc:sldMk cId="2095289728" sldId="286"/>
            <ac:picMk id="7" creationId="{0188C061-5F97-4BB2-AEC7-DA731301E9D2}"/>
          </ac:picMkLst>
        </pc:picChg>
      </pc:sldChg>
      <pc:sldChg chg="del">
        <pc:chgData name="Ian Nabney" userId="d6603c99-5c95-4d2b-ba76-fe87db2f29c6" providerId="ADAL" clId="{1F0473C7-4658-4108-A080-B1BD93DF9B70}" dt="2021-02-26T01:00:49.173" v="178" actId="47"/>
        <pc:sldMkLst>
          <pc:docMk/>
          <pc:sldMk cId="3351266340" sldId="286"/>
        </pc:sldMkLst>
      </pc:sldChg>
      <pc:sldChg chg="del">
        <pc:chgData name="Ian Nabney" userId="d6603c99-5c95-4d2b-ba76-fe87db2f29c6" providerId="ADAL" clId="{1F0473C7-4658-4108-A080-B1BD93DF9B70}" dt="2021-02-26T01:00:49.173" v="178" actId="47"/>
        <pc:sldMkLst>
          <pc:docMk/>
          <pc:sldMk cId="875196543" sldId="287"/>
        </pc:sldMkLst>
      </pc:sldChg>
      <pc:sldChg chg="addSp modSp new mod modTransition">
        <pc:chgData name="Ian Nabney" userId="d6603c99-5c95-4d2b-ba76-fe87db2f29c6" providerId="ADAL" clId="{1F0473C7-4658-4108-A080-B1BD93DF9B70}" dt="2021-02-28T23:30:48.673" v="2475"/>
        <pc:sldMkLst>
          <pc:docMk/>
          <pc:sldMk cId="2068347950" sldId="287"/>
        </pc:sldMkLst>
        <pc:spChg chg="mod">
          <ac:chgData name="Ian Nabney" userId="d6603c99-5c95-4d2b-ba76-fe87db2f29c6" providerId="ADAL" clId="{1F0473C7-4658-4108-A080-B1BD93DF9B70}" dt="2021-02-26T01:21:59.865" v="447" actId="20577"/>
          <ac:spMkLst>
            <pc:docMk/>
            <pc:sldMk cId="2068347950" sldId="287"/>
            <ac:spMk id="2" creationId="{754A231F-06CC-48B8-A1F6-84C613C6BCC3}"/>
          </ac:spMkLst>
        </pc:spChg>
        <pc:spChg chg="add mod">
          <ac:chgData name="Ian Nabney" userId="d6603c99-5c95-4d2b-ba76-fe87db2f29c6" providerId="ADAL" clId="{1F0473C7-4658-4108-A080-B1BD93DF9B70}" dt="2021-02-27T17:50:54.111" v="1473" actId="207"/>
          <ac:spMkLst>
            <pc:docMk/>
            <pc:sldMk cId="2068347950" sldId="287"/>
            <ac:spMk id="6" creationId="{C980C1C7-3D0E-4CF8-BDF6-935B2BB79859}"/>
          </ac:spMkLst>
        </pc:spChg>
      </pc:sldChg>
      <pc:sldChg chg="addSp modSp new mod modTransition">
        <pc:chgData name="Ian Nabney" userId="d6603c99-5c95-4d2b-ba76-fe87db2f29c6" providerId="ADAL" clId="{1F0473C7-4658-4108-A080-B1BD93DF9B70}" dt="2021-02-28T23:30:48.673" v="2475"/>
        <pc:sldMkLst>
          <pc:docMk/>
          <pc:sldMk cId="1526948536" sldId="288"/>
        </pc:sldMkLst>
        <pc:spChg chg="mod">
          <ac:chgData name="Ian Nabney" userId="d6603c99-5c95-4d2b-ba76-fe87db2f29c6" providerId="ADAL" clId="{1F0473C7-4658-4108-A080-B1BD93DF9B70}" dt="2021-02-26T01:22:29.476" v="476" actId="20577"/>
          <ac:spMkLst>
            <pc:docMk/>
            <pc:sldMk cId="1526948536" sldId="288"/>
            <ac:spMk id="2" creationId="{F4FDC9BB-4626-43CD-8069-3D53EEFBD64E}"/>
          </ac:spMkLst>
        </pc:spChg>
        <pc:spChg chg="add mod">
          <ac:chgData name="Ian Nabney" userId="d6603c99-5c95-4d2b-ba76-fe87db2f29c6" providerId="ADAL" clId="{1F0473C7-4658-4108-A080-B1BD93DF9B70}" dt="2021-02-27T18:03:27.370" v="1585" actId="20577"/>
          <ac:spMkLst>
            <pc:docMk/>
            <pc:sldMk cId="1526948536" sldId="288"/>
            <ac:spMk id="6" creationId="{94A8E462-A9DD-4867-B585-B260D619A17A}"/>
          </ac:spMkLst>
        </pc:spChg>
      </pc:sldChg>
      <pc:sldChg chg="del">
        <pc:chgData name="Ian Nabney" userId="d6603c99-5c95-4d2b-ba76-fe87db2f29c6" providerId="ADAL" clId="{1F0473C7-4658-4108-A080-B1BD93DF9B70}" dt="2021-02-26T01:00:49.173" v="178" actId="47"/>
        <pc:sldMkLst>
          <pc:docMk/>
          <pc:sldMk cId="3252982314" sldId="288"/>
        </pc:sldMkLst>
      </pc:sldChg>
      <pc:sldChg chg="addSp modSp new mod modTransition">
        <pc:chgData name="Ian Nabney" userId="d6603c99-5c95-4d2b-ba76-fe87db2f29c6" providerId="ADAL" clId="{1F0473C7-4658-4108-A080-B1BD93DF9B70}" dt="2021-02-28T23:30:48.673" v="2475"/>
        <pc:sldMkLst>
          <pc:docMk/>
          <pc:sldMk cId="2764470482" sldId="289"/>
        </pc:sldMkLst>
        <pc:spChg chg="mod">
          <ac:chgData name="Ian Nabney" userId="d6603c99-5c95-4d2b-ba76-fe87db2f29c6" providerId="ADAL" clId="{1F0473C7-4658-4108-A080-B1BD93DF9B70}" dt="2021-02-26T01:22:43.899" v="505" actId="20577"/>
          <ac:spMkLst>
            <pc:docMk/>
            <pc:sldMk cId="2764470482" sldId="289"/>
            <ac:spMk id="2" creationId="{2F26AD3F-13EB-4B9B-8675-481C6710C619}"/>
          </ac:spMkLst>
        </pc:spChg>
        <pc:spChg chg="add mod">
          <ac:chgData name="Ian Nabney" userId="d6603c99-5c95-4d2b-ba76-fe87db2f29c6" providerId="ADAL" clId="{1F0473C7-4658-4108-A080-B1BD93DF9B70}" dt="2021-02-27T18:38:16.670" v="1745" actId="6549"/>
          <ac:spMkLst>
            <pc:docMk/>
            <pc:sldMk cId="2764470482" sldId="289"/>
            <ac:spMk id="6" creationId="{F1467C30-B5D4-45B7-B730-D5B6DC9972F8}"/>
          </ac:spMkLst>
        </pc:spChg>
      </pc:sldChg>
      <pc:sldChg chg="del">
        <pc:chgData name="Ian Nabney" userId="d6603c99-5c95-4d2b-ba76-fe87db2f29c6" providerId="ADAL" clId="{1F0473C7-4658-4108-A080-B1BD93DF9B70}" dt="2021-02-26T01:00:49.173" v="178" actId="47"/>
        <pc:sldMkLst>
          <pc:docMk/>
          <pc:sldMk cId="3088204072" sldId="289"/>
        </pc:sldMkLst>
      </pc:sldChg>
      <pc:sldChg chg="del">
        <pc:chgData name="Ian Nabney" userId="d6603c99-5c95-4d2b-ba76-fe87db2f29c6" providerId="ADAL" clId="{1F0473C7-4658-4108-A080-B1BD93DF9B70}" dt="2021-02-26T01:00:49.173" v="178" actId="47"/>
        <pc:sldMkLst>
          <pc:docMk/>
          <pc:sldMk cId="1044827636" sldId="290"/>
        </pc:sldMkLst>
      </pc:sldChg>
      <pc:sldChg chg="addSp modSp new mod modTransition">
        <pc:chgData name="Ian Nabney" userId="d6603c99-5c95-4d2b-ba76-fe87db2f29c6" providerId="ADAL" clId="{1F0473C7-4658-4108-A080-B1BD93DF9B70}" dt="2021-02-28T23:30:48.673" v="2475"/>
        <pc:sldMkLst>
          <pc:docMk/>
          <pc:sldMk cId="2674500341" sldId="290"/>
        </pc:sldMkLst>
        <pc:spChg chg="mod">
          <ac:chgData name="Ian Nabney" userId="d6603c99-5c95-4d2b-ba76-fe87db2f29c6" providerId="ADAL" clId="{1F0473C7-4658-4108-A080-B1BD93DF9B70}" dt="2021-02-26T01:23:10.235" v="530" actId="20577"/>
          <ac:spMkLst>
            <pc:docMk/>
            <pc:sldMk cId="2674500341" sldId="290"/>
            <ac:spMk id="2" creationId="{ECA4C883-F98F-474F-9B56-049E3027063E}"/>
          </ac:spMkLst>
        </pc:spChg>
        <pc:spChg chg="add mod">
          <ac:chgData name="Ian Nabney" userId="d6603c99-5c95-4d2b-ba76-fe87db2f29c6" providerId="ADAL" clId="{1F0473C7-4658-4108-A080-B1BD93DF9B70}" dt="2021-02-27T18:39:16.656" v="1749" actId="20577"/>
          <ac:spMkLst>
            <pc:docMk/>
            <pc:sldMk cId="2674500341" sldId="290"/>
            <ac:spMk id="6" creationId="{6DD1E246-632F-4460-BC50-920D5F1000C1}"/>
          </ac:spMkLst>
        </pc:spChg>
      </pc:sldChg>
      <pc:sldChg chg="addSp modSp new mod modTransition">
        <pc:chgData name="Ian Nabney" userId="d6603c99-5c95-4d2b-ba76-fe87db2f29c6" providerId="ADAL" clId="{1F0473C7-4658-4108-A080-B1BD93DF9B70}" dt="2021-02-28T23:30:48.673" v="2475"/>
        <pc:sldMkLst>
          <pc:docMk/>
          <pc:sldMk cId="275304810" sldId="291"/>
        </pc:sldMkLst>
        <pc:spChg chg="mod">
          <ac:chgData name="Ian Nabney" userId="d6603c99-5c95-4d2b-ba76-fe87db2f29c6" providerId="ADAL" clId="{1F0473C7-4658-4108-A080-B1BD93DF9B70}" dt="2021-02-26T01:23:18.627" v="536" actId="20577"/>
          <ac:spMkLst>
            <pc:docMk/>
            <pc:sldMk cId="275304810" sldId="291"/>
            <ac:spMk id="2" creationId="{129734E0-4CC5-47A6-A24B-2C81022BEF81}"/>
          </ac:spMkLst>
        </pc:spChg>
        <pc:spChg chg="add mod">
          <ac:chgData name="Ian Nabney" userId="d6603c99-5c95-4d2b-ba76-fe87db2f29c6" providerId="ADAL" clId="{1F0473C7-4658-4108-A080-B1BD93DF9B70}" dt="2021-02-27T18:42:01.781" v="1765" actId="255"/>
          <ac:spMkLst>
            <pc:docMk/>
            <pc:sldMk cId="275304810" sldId="291"/>
            <ac:spMk id="6" creationId="{2C0AF39A-5CBE-48C8-9F6F-AE253E05A9D2}"/>
          </ac:spMkLst>
        </pc:spChg>
        <pc:picChg chg="add mod">
          <ac:chgData name="Ian Nabney" userId="d6603c99-5c95-4d2b-ba76-fe87db2f29c6" providerId="ADAL" clId="{1F0473C7-4658-4108-A080-B1BD93DF9B70}" dt="2021-02-27T18:42:35.885" v="1767" actId="1076"/>
          <ac:picMkLst>
            <pc:docMk/>
            <pc:sldMk cId="275304810" sldId="291"/>
            <ac:picMk id="8" creationId="{0B3D0571-DA47-4444-B120-18982EED24E6}"/>
          </ac:picMkLst>
        </pc:picChg>
      </pc:sldChg>
      <pc:sldChg chg="del">
        <pc:chgData name="Ian Nabney" userId="d6603c99-5c95-4d2b-ba76-fe87db2f29c6" providerId="ADAL" clId="{1F0473C7-4658-4108-A080-B1BD93DF9B70}" dt="2021-02-26T01:00:49.173" v="178" actId="47"/>
        <pc:sldMkLst>
          <pc:docMk/>
          <pc:sldMk cId="2277738277" sldId="291"/>
        </pc:sldMkLst>
      </pc:sldChg>
      <pc:sldChg chg="addSp modSp new mod modTransition">
        <pc:chgData name="Ian Nabney" userId="d6603c99-5c95-4d2b-ba76-fe87db2f29c6" providerId="ADAL" clId="{1F0473C7-4658-4108-A080-B1BD93DF9B70}" dt="2021-02-28T23:30:48.673" v="2475"/>
        <pc:sldMkLst>
          <pc:docMk/>
          <pc:sldMk cId="1148512277" sldId="292"/>
        </pc:sldMkLst>
        <pc:spChg chg="mod">
          <ac:chgData name="Ian Nabney" userId="d6603c99-5c95-4d2b-ba76-fe87db2f29c6" providerId="ADAL" clId="{1F0473C7-4658-4108-A080-B1BD93DF9B70}" dt="2021-02-26T01:23:36.105" v="540" actId="20577"/>
          <ac:spMkLst>
            <pc:docMk/>
            <pc:sldMk cId="1148512277" sldId="292"/>
            <ac:spMk id="2" creationId="{0B87256B-3DC5-4FA2-8A45-9A798F0F6F7E}"/>
          </ac:spMkLst>
        </pc:spChg>
        <pc:spChg chg="add mod">
          <ac:chgData name="Ian Nabney" userId="d6603c99-5c95-4d2b-ba76-fe87db2f29c6" providerId="ADAL" clId="{1F0473C7-4658-4108-A080-B1BD93DF9B70}" dt="2021-02-27T20:35:11.771" v="1835" actId="20577"/>
          <ac:spMkLst>
            <pc:docMk/>
            <pc:sldMk cId="1148512277" sldId="292"/>
            <ac:spMk id="6" creationId="{0C6BCBB7-68B5-4DD4-AB25-389F3854EBAE}"/>
          </ac:spMkLst>
        </pc:spChg>
        <pc:picChg chg="add mod">
          <ac:chgData name="Ian Nabney" userId="d6603c99-5c95-4d2b-ba76-fe87db2f29c6" providerId="ADAL" clId="{1F0473C7-4658-4108-A080-B1BD93DF9B70}" dt="2021-02-27T20:35:51.882" v="1838" actId="14100"/>
          <ac:picMkLst>
            <pc:docMk/>
            <pc:sldMk cId="1148512277" sldId="292"/>
            <ac:picMk id="8" creationId="{DAEAFCFD-CCD0-478A-A0D8-8ADCBE392DC1}"/>
          </ac:picMkLst>
        </pc:picChg>
      </pc:sldChg>
      <pc:sldChg chg="del">
        <pc:chgData name="Ian Nabney" userId="d6603c99-5c95-4d2b-ba76-fe87db2f29c6" providerId="ADAL" clId="{1F0473C7-4658-4108-A080-B1BD93DF9B70}" dt="2021-02-26T01:00:49.173" v="178" actId="47"/>
        <pc:sldMkLst>
          <pc:docMk/>
          <pc:sldMk cId="3331514505" sldId="292"/>
        </pc:sldMkLst>
      </pc:sldChg>
      <pc:sldChg chg="addSp modSp new mod modTransition">
        <pc:chgData name="Ian Nabney" userId="d6603c99-5c95-4d2b-ba76-fe87db2f29c6" providerId="ADAL" clId="{1F0473C7-4658-4108-A080-B1BD93DF9B70}" dt="2021-02-28T23:30:48.673" v="2475"/>
        <pc:sldMkLst>
          <pc:docMk/>
          <pc:sldMk cId="418034124" sldId="293"/>
        </pc:sldMkLst>
        <pc:spChg chg="mod">
          <ac:chgData name="Ian Nabney" userId="d6603c99-5c95-4d2b-ba76-fe87db2f29c6" providerId="ADAL" clId="{1F0473C7-4658-4108-A080-B1BD93DF9B70}" dt="2021-02-26T01:38:38.131" v="551" actId="20577"/>
          <ac:spMkLst>
            <pc:docMk/>
            <pc:sldMk cId="418034124" sldId="293"/>
            <ac:spMk id="2" creationId="{0C6EE8D2-E6BB-4850-AC0A-841DF42DC7EB}"/>
          </ac:spMkLst>
        </pc:spChg>
        <pc:spChg chg="add mod">
          <ac:chgData name="Ian Nabney" userId="d6603c99-5c95-4d2b-ba76-fe87db2f29c6" providerId="ADAL" clId="{1F0473C7-4658-4108-A080-B1BD93DF9B70}" dt="2021-02-27T20:46:50.198" v="2372" actId="255"/>
          <ac:spMkLst>
            <pc:docMk/>
            <pc:sldMk cId="418034124" sldId="293"/>
            <ac:spMk id="6" creationId="{02B492A1-691F-4157-A477-25882CA33BBA}"/>
          </ac:spMkLst>
        </pc:spChg>
      </pc:sldChg>
      <pc:sldChg chg="del">
        <pc:chgData name="Ian Nabney" userId="d6603c99-5c95-4d2b-ba76-fe87db2f29c6" providerId="ADAL" clId="{1F0473C7-4658-4108-A080-B1BD93DF9B70}" dt="2021-02-26T01:00:49.173" v="178" actId="47"/>
        <pc:sldMkLst>
          <pc:docMk/>
          <pc:sldMk cId="1005482976" sldId="293"/>
        </pc:sldMkLst>
      </pc:sldChg>
      <pc:sldChg chg="addSp modSp new mod modTransition">
        <pc:chgData name="Ian Nabney" userId="d6603c99-5c95-4d2b-ba76-fe87db2f29c6" providerId="ADAL" clId="{1F0473C7-4658-4108-A080-B1BD93DF9B70}" dt="2021-02-28T23:30:48.673" v="2475"/>
        <pc:sldMkLst>
          <pc:docMk/>
          <pc:sldMk cId="3463273730" sldId="294"/>
        </pc:sldMkLst>
        <pc:spChg chg="mod">
          <ac:chgData name="Ian Nabney" userId="d6603c99-5c95-4d2b-ba76-fe87db2f29c6" providerId="ADAL" clId="{1F0473C7-4658-4108-A080-B1BD93DF9B70}" dt="2021-02-27T17:04:28.704" v="977" actId="20577"/>
          <ac:spMkLst>
            <pc:docMk/>
            <pc:sldMk cId="3463273730" sldId="294"/>
            <ac:spMk id="2" creationId="{65FD38C3-ED3A-4CB6-AAC6-1E29A5DDE7B8}"/>
          </ac:spMkLst>
        </pc:spChg>
        <pc:spChg chg="add mod">
          <ac:chgData name="Ian Nabney" userId="d6603c99-5c95-4d2b-ba76-fe87db2f29c6" providerId="ADAL" clId="{1F0473C7-4658-4108-A080-B1BD93DF9B70}" dt="2021-02-27T17:06:43.758" v="1017" actId="6549"/>
          <ac:spMkLst>
            <pc:docMk/>
            <pc:sldMk cId="3463273730" sldId="294"/>
            <ac:spMk id="7" creationId="{F38D7E65-3B57-4F44-A9A2-9FC5F401FE46}"/>
          </ac:spMkLst>
        </pc:spChg>
        <pc:picChg chg="add mod">
          <ac:chgData name="Ian Nabney" userId="d6603c99-5c95-4d2b-ba76-fe87db2f29c6" providerId="ADAL" clId="{1F0473C7-4658-4108-A080-B1BD93DF9B70}" dt="2021-02-27T17:04:37.054" v="980" actId="14100"/>
          <ac:picMkLst>
            <pc:docMk/>
            <pc:sldMk cId="3463273730" sldId="294"/>
            <ac:picMk id="6" creationId="{F8964138-9EC3-4BED-B080-C1240BF63135}"/>
          </ac:picMkLst>
        </pc:picChg>
      </pc:sldChg>
      <pc:sldChg chg="addSp delSp modSp new mod modTransition">
        <pc:chgData name="Ian Nabney" userId="d6603c99-5c95-4d2b-ba76-fe87db2f29c6" providerId="ADAL" clId="{1F0473C7-4658-4108-A080-B1BD93DF9B70}" dt="2021-02-28T23:30:48.673" v="2475"/>
        <pc:sldMkLst>
          <pc:docMk/>
          <pc:sldMk cId="283307172" sldId="295"/>
        </pc:sldMkLst>
        <pc:spChg chg="mod">
          <ac:chgData name="Ian Nabney" userId="d6603c99-5c95-4d2b-ba76-fe87db2f29c6" providerId="ADAL" clId="{1F0473C7-4658-4108-A080-B1BD93DF9B70}" dt="2021-02-27T17:27:52.696" v="1158" actId="20577"/>
          <ac:spMkLst>
            <pc:docMk/>
            <pc:sldMk cId="283307172" sldId="295"/>
            <ac:spMk id="2" creationId="{66FCFD50-BE39-498C-8BCD-732A3981E8A5}"/>
          </ac:spMkLst>
        </pc:spChg>
        <pc:spChg chg="add del mod">
          <ac:chgData name="Ian Nabney" userId="d6603c99-5c95-4d2b-ba76-fe87db2f29c6" providerId="ADAL" clId="{1F0473C7-4658-4108-A080-B1BD93DF9B70}" dt="2021-02-27T17:28:02.738" v="1161"/>
          <ac:spMkLst>
            <pc:docMk/>
            <pc:sldMk cId="283307172" sldId="295"/>
            <ac:spMk id="6" creationId="{722A9A02-5778-4D16-84BC-687867BD2980}"/>
          </ac:spMkLst>
        </pc:spChg>
        <pc:spChg chg="add mod">
          <ac:chgData name="Ian Nabney" userId="d6603c99-5c95-4d2b-ba76-fe87db2f29c6" providerId="ADAL" clId="{1F0473C7-4658-4108-A080-B1BD93DF9B70}" dt="2021-02-27T17:29:30.627" v="1173" actId="20577"/>
          <ac:spMkLst>
            <pc:docMk/>
            <pc:sldMk cId="283307172" sldId="295"/>
            <ac:spMk id="7" creationId="{1BD2F1AE-CD49-46DB-9B5B-385FF196CFD9}"/>
          </ac:spMkLst>
        </pc:spChg>
      </pc:sldChg>
      <pc:sldChg chg="addSp modSp new mod modTransition">
        <pc:chgData name="Ian Nabney" userId="d6603c99-5c95-4d2b-ba76-fe87db2f29c6" providerId="ADAL" clId="{1F0473C7-4658-4108-A080-B1BD93DF9B70}" dt="2021-02-28T23:30:48.673" v="2475"/>
        <pc:sldMkLst>
          <pc:docMk/>
          <pc:sldMk cId="2616320062" sldId="296"/>
        </pc:sldMkLst>
        <pc:spChg chg="mod">
          <ac:chgData name="Ian Nabney" userId="d6603c99-5c95-4d2b-ba76-fe87db2f29c6" providerId="ADAL" clId="{1F0473C7-4658-4108-A080-B1BD93DF9B70}" dt="2021-02-27T18:05:59.901" v="1621" actId="20577"/>
          <ac:spMkLst>
            <pc:docMk/>
            <pc:sldMk cId="2616320062" sldId="296"/>
            <ac:spMk id="2" creationId="{766F9B2A-4393-4BB8-A363-F2BFAEE9AED9}"/>
          </ac:spMkLst>
        </pc:spChg>
        <pc:spChg chg="add mod">
          <ac:chgData name="Ian Nabney" userId="d6603c99-5c95-4d2b-ba76-fe87db2f29c6" providerId="ADAL" clId="{1F0473C7-4658-4108-A080-B1BD93DF9B70}" dt="2021-02-27T18:08:33.270" v="1638"/>
          <ac:spMkLst>
            <pc:docMk/>
            <pc:sldMk cId="2616320062" sldId="296"/>
            <ac:spMk id="7" creationId="{97624BE0-49F4-4DA4-B129-06E2D0E64E8E}"/>
          </ac:spMkLst>
        </pc:spChg>
        <pc:picChg chg="add mod">
          <ac:chgData name="Ian Nabney" userId="d6603c99-5c95-4d2b-ba76-fe87db2f29c6" providerId="ADAL" clId="{1F0473C7-4658-4108-A080-B1BD93DF9B70}" dt="2021-02-27T18:07:56.979" v="1631" actId="1076"/>
          <ac:picMkLst>
            <pc:docMk/>
            <pc:sldMk cId="2616320062" sldId="296"/>
            <ac:picMk id="6" creationId="{B2F1ECD4-976E-49BA-B78E-17B20F462915}"/>
          </ac:picMkLst>
        </pc:picChg>
      </pc:sldChg>
      <pc:sldChg chg="addSp modSp new mod modTransition">
        <pc:chgData name="Ian Nabney" userId="d6603c99-5c95-4d2b-ba76-fe87db2f29c6" providerId="ADAL" clId="{1F0473C7-4658-4108-A080-B1BD93DF9B70}" dt="2021-02-28T23:30:48.673" v="2475"/>
        <pc:sldMkLst>
          <pc:docMk/>
          <pc:sldMk cId="284072786" sldId="297"/>
        </pc:sldMkLst>
        <pc:spChg chg="mod">
          <ac:chgData name="Ian Nabney" userId="d6603c99-5c95-4d2b-ba76-fe87db2f29c6" providerId="ADAL" clId="{1F0473C7-4658-4108-A080-B1BD93DF9B70}" dt="2021-02-27T18:43:01.481" v="1787" actId="20577"/>
          <ac:spMkLst>
            <pc:docMk/>
            <pc:sldMk cId="284072786" sldId="297"/>
            <ac:spMk id="2" creationId="{EFC22EDD-1C2D-4B42-AD92-0F568158F983}"/>
          </ac:spMkLst>
        </pc:spChg>
        <pc:spChg chg="add mod">
          <ac:chgData name="Ian Nabney" userId="d6603c99-5c95-4d2b-ba76-fe87db2f29c6" providerId="ADAL" clId="{1F0473C7-4658-4108-A080-B1BD93DF9B70}" dt="2021-02-27T20:33:12.427" v="1804" actId="20577"/>
          <ac:spMkLst>
            <pc:docMk/>
            <pc:sldMk cId="284072786" sldId="297"/>
            <ac:spMk id="7" creationId="{6A602312-886E-4786-B069-31F44B941F9B}"/>
          </ac:spMkLst>
        </pc:spChg>
        <pc:picChg chg="add mod">
          <ac:chgData name="Ian Nabney" userId="d6603c99-5c95-4d2b-ba76-fe87db2f29c6" providerId="ADAL" clId="{1F0473C7-4658-4108-A080-B1BD93DF9B70}" dt="2021-02-27T18:43:15.115" v="1790" actId="1076"/>
          <ac:picMkLst>
            <pc:docMk/>
            <pc:sldMk cId="284072786" sldId="297"/>
            <ac:picMk id="6" creationId="{51F6AF84-D641-45CD-89CA-AA6075D9A549}"/>
          </ac:picMkLst>
        </pc:picChg>
      </pc:sldChg>
      <pc:sldChg chg="addSp modSp new mod modTransition">
        <pc:chgData name="Ian Nabney" userId="d6603c99-5c95-4d2b-ba76-fe87db2f29c6" providerId="ADAL" clId="{1F0473C7-4658-4108-A080-B1BD93DF9B70}" dt="2021-02-28T23:30:48.673" v="2475"/>
        <pc:sldMkLst>
          <pc:docMk/>
          <pc:sldMk cId="3831105056" sldId="298"/>
        </pc:sldMkLst>
        <pc:spChg chg="mod">
          <ac:chgData name="Ian Nabney" userId="d6603c99-5c95-4d2b-ba76-fe87db2f29c6" providerId="ADAL" clId="{1F0473C7-4658-4108-A080-B1BD93DF9B70}" dt="2021-02-27T20:42:49.469" v="2076" actId="20577"/>
          <ac:spMkLst>
            <pc:docMk/>
            <pc:sldMk cId="3831105056" sldId="298"/>
            <ac:spMk id="2" creationId="{E25E3811-3311-43A0-8DED-5A06FAF89657}"/>
          </ac:spMkLst>
        </pc:spChg>
        <pc:spChg chg="mod">
          <ac:chgData name="Ian Nabney" userId="d6603c99-5c95-4d2b-ba76-fe87db2f29c6" providerId="ADAL" clId="{1F0473C7-4658-4108-A080-B1BD93DF9B70}" dt="2021-02-27T20:43:47.503" v="2167" actId="20577"/>
          <ac:spMkLst>
            <pc:docMk/>
            <pc:sldMk cId="3831105056" sldId="298"/>
            <ac:spMk id="4" creationId="{CA989CF9-2E11-4EAD-9CD2-446C10C20CC7}"/>
          </ac:spMkLst>
        </pc:spChg>
        <pc:spChg chg="add mod">
          <ac:chgData name="Ian Nabney" userId="d6603c99-5c95-4d2b-ba76-fe87db2f29c6" providerId="ADAL" clId="{1F0473C7-4658-4108-A080-B1BD93DF9B70}" dt="2021-02-27T20:43:18.762" v="2082" actId="255"/>
          <ac:spMkLst>
            <pc:docMk/>
            <pc:sldMk cId="3831105056" sldId="298"/>
            <ac:spMk id="7" creationId="{9EA0A483-0419-4717-87A6-D7856B3840D3}"/>
          </ac:spMkLst>
        </pc:spChg>
        <pc:picChg chg="add mod">
          <ac:chgData name="Ian Nabney" userId="d6603c99-5c95-4d2b-ba76-fe87db2f29c6" providerId="ADAL" clId="{1F0473C7-4658-4108-A080-B1BD93DF9B70}" dt="2021-02-27T20:42:36.579" v="2064" actId="1076"/>
          <ac:picMkLst>
            <pc:docMk/>
            <pc:sldMk cId="3831105056" sldId="298"/>
            <ac:picMk id="6" creationId="{04B20C4E-4CE7-45EB-B4D8-758F2B9124EC}"/>
          </ac:picMkLst>
        </pc:picChg>
      </pc:sldChg>
      <pc:sldChg chg="addSp modSp new mod modTransition">
        <pc:chgData name="Ian Nabney" userId="d6603c99-5c95-4d2b-ba76-fe87db2f29c6" providerId="ADAL" clId="{1F0473C7-4658-4108-A080-B1BD93DF9B70}" dt="2021-02-28T23:30:48.673" v="2475"/>
        <pc:sldMkLst>
          <pc:docMk/>
          <pc:sldMk cId="952460887" sldId="299"/>
        </pc:sldMkLst>
        <pc:spChg chg="mod">
          <ac:chgData name="Ian Nabney" userId="d6603c99-5c95-4d2b-ba76-fe87db2f29c6" providerId="ADAL" clId="{1F0473C7-4658-4108-A080-B1BD93DF9B70}" dt="2021-02-27T20:44:54.760" v="2175" actId="20577"/>
          <ac:spMkLst>
            <pc:docMk/>
            <pc:sldMk cId="952460887" sldId="299"/>
            <ac:spMk id="2" creationId="{CA9FE88D-A47B-4463-A6CE-CA9B36F22F0F}"/>
          </ac:spMkLst>
        </pc:spChg>
        <pc:spChg chg="add mod">
          <ac:chgData name="Ian Nabney" userId="d6603c99-5c95-4d2b-ba76-fe87db2f29c6" providerId="ADAL" clId="{1F0473C7-4658-4108-A080-B1BD93DF9B70}" dt="2021-02-27T20:47:06.397" v="2474" actId="20577"/>
          <ac:spMkLst>
            <pc:docMk/>
            <pc:sldMk cId="952460887" sldId="299"/>
            <ac:spMk id="6" creationId="{7FF5074A-255D-447D-ACE6-AC509838027E}"/>
          </ac:spMkLst>
        </pc:spChg>
      </pc:sldChg>
    </pc:docChg>
  </pc:docChgLst>
  <pc:docChgLst>
    <pc:chgData name="Ian Nabney" userId="d6603c99-5c95-4d2b-ba76-fe87db2f29c6" providerId="ADAL" clId="{4FBB9337-A7B3-4925-97FF-6D201E29B632}"/>
    <pc:docChg chg="undo custSel addSld delSld modSld sldOrd">
      <pc:chgData name="Ian Nabney" userId="d6603c99-5c95-4d2b-ba76-fe87db2f29c6" providerId="ADAL" clId="{4FBB9337-A7B3-4925-97FF-6D201E29B632}" dt="2021-02-14T17:13:21.724" v="3985"/>
      <pc:docMkLst>
        <pc:docMk/>
      </pc:docMkLst>
      <pc:sldChg chg="modSp mod">
        <pc:chgData name="Ian Nabney" userId="d6603c99-5c95-4d2b-ba76-fe87db2f29c6" providerId="ADAL" clId="{4FBB9337-A7B3-4925-97FF-6D201E29B632}" dt="2021-02-12T14:48:13.061" v="15" actId="20577"/>
        <pc:sldMkLst>
          <pc:docMk/>
          <pc:sldMk cId="0" sldId="256"/>
        </pc:sldMkLst>
        <pc:spChg chg="mod">
          <ac:chgData name="Ian Nabney" userId="d6603c99-5c95-4d2b-ba76-fe87db2f29c6" providerId="ADAL" clId="{4FBB9337-A7B3-4925-97FF-6D201E29B632}" dt="2021-02-12T14:48:13.061" v="15" actId="20577"/>
          <ac:spMkLst>
            <pc:docMk/>
            <pc:sldMk cId="0" sldId="256"/>
            <ac:spMk id="30722" creationId="{1EFC9091-8354-444B-BB79-2B3E0582CEE3}"/>
          </ac:spMkLst>
        </pc:spChg>
      </pc:sldChg>
      <pc:sldChg chg="modSp mod">
        <pc:chgData name="Ian Nabney" userId="d6603c99-5c95-4d2b-ba76-fe87db2f29c6" providerId="ADAL" clId="{4FBB9337-A7B3-4925-97FF-6D201E29B632}" dt="2021-02-13T09:49:18.926" v="278" actId="20577"/>
        <pc:sldMkLst>
          <pc:docMk/>
          <pc:sldMk cId="0" sldId="276"/>
        </pc:sldMkLst>
        <pc:spChg chg="mod">
          <ac:chgData name="Ian Nabney" userId="d6603c99-5c95-4d2b-ba76-fe87db2f29c6" providerId="ADAL" clId="{4FBB9337-A7B3-4925-97FF-6D201E29B632}" dt="2021-02-13T09:49:18.926" v="278" actId="20577"/>
          <ac:spMkLst>
            <pc:docMk/>
            <pc:sldMk cId="0" sldId="276"/>
            <ac:spMk id="32771" creationId="{8674BF37-E827-4547-8249-5CE423AC6A24}"/>
          </ac:spMkLst>
        </pc:spChg>
      </pc:sldChg>
      <pc:sldChg chg="addSp modSp new mod modTransition">
        <pc:chgData name="Ian Nabney" userId="d6603c99-5c95-4d2b-ba76-fe87db2f29c6" providerId="ADAL" clId="{4FBB9337-A7B3-4925-97FF-6D201E29B632}" dt="2021-02-14T17:13:21.724" v="3985"/>
        <pc:sldMkLst>
          <pc:docMk/>
          <pc:sldMk cId="2462739281" sldId="277"/>
        </pc:sldMkLst>
        <pc:spChg chg="mod">
          <ac:chgData name="Ian Nabney" userId="d6603c99-5c95-4d2b-ba76-fe87db2f29c6" providerId="ADAL" clId="{4FBB9337-A7B3-4925-97FF-6D201E29B632}" dt="2021-02-12T14:54:05.397" v="255" actId="20577"/>
          <ac:spMkLst>
            <pc:docMk/>
            <pc:sldMk cId="2462739281" sldId="277"/>
            <ac:spMk id="2" creationId="{CFD768B6-1132-4AB2-922D-A259F17721DC}"/>
          </ac:spMkLst>
        </pc:spChg>
        <pc:picChg chg="add mod">
          <ac:chgData name="Ian Nabney" userId="d6603c99-5c95-4d2b-ba76-fe87db2f29c6" providerId="ADAL" clId="{4FBB9337-A7B3-4925-97FF-6D201E29B632}" dt="2021-02-12T14:53:52.464" v="214" actId="14100"/>
          <ac:picMkLst>
            <pc:docMk/>
            <pc:sldMk cId="2462739281" sldId="277"/>
            <ac:picMk id="6" creationId="{17A13B1B-DA09-4B9A-BC0B-9E67FC08F145}"/>
          </ac:picMkLst>
        </pc:picChg>
      </pc:sldChg>
      <pc:sldChg chg="del">
        <pc:chgData name="Ian Nabney" userId="d6603c99-5c95-4d2b-ba76-fe87db2f29c6" providerId="ADAL" clId="{4FBB9337-A7B3-4925-97FF-6D201E29B632}" dt="2021-02-12T14:50:10.304" v="210" actId="47"/>
        <pc:sldMkLst>
          <pc:docMk/>
          <pc:sldMk cId="3188722790" sldId="277"/>
        </pc:sldMkLst>
      </pc:sldChg>
      <pc:sldChg chg="addSp modSp new mod modTransition">
        <pc:chgData name="Ian Nabney" userId="d6603c99-5c95-4d2b-ba76-fe87db2f29c6" providerId="ADAL" clId="{4FBB9337-A7B3-4925-97FF-6D201E29B632}" dt="2021-02-14T17:13:21.724" v="3985"/>
        <pc:sldMkLst>
          <pc:docMk/>
          <pc:sldMk cId="3332262627" sldId="278"/>
        </pc:sldMkLst>
        <pc:spChg chg="mod">
          <ac:chgData name="Ian Nabney" userId="d6603c99-5c95-4d2b-ba76-fe87db2f29c6" providerId="ADAL" clId="{4FBB9337-A7B3-4925-97FF-6D201E29B632}" dt="2021-02-13T10:02:09.561" v="335" actId="20577"/>
          <ac:spMkLst>
            <pc:docMk/>
            <pc:sldMk cId="3332262627" sldId="278"/>
            <ac:spMk id="2" creationId="{979A99ED-36EA-4153-A3F5-2AB64001F978}"/>
          </ac:spMkLst>
        </pc:spChg>
        <pc:spChg chg="add mod">
          <ac:chgData name="Ian Nabney" userId="d6603c99-5c95-4d2b-ba76-fe87db2f29c6" providerId="ADAL" clId="{4FBB9337-A7B3-4925-97FF-6D201E29B632}" dt="2021-02-13T10:05:07.030" v="374" actId="20577"/>
          <ac:spMkLst>
            <pc:docMk/>
            <pc:sldMk cId="3332262627" sldId="278"/>
            <ac:spMk id="6" creationId="{451C27E0-3D23-4F3B-96BB-A1D3DC9DCB24}"/>
          </ac:spMkLst>
        </pc:spChg>
      </pc:sldChg>
      <pc:sldChg chg="del">
        <pc:chgData name="Ian Nabney" userId="d6603c99-5c95-4d2b-ba76-fe87db2f29c6" providerId="ADAL" clId="{4FBB9337-A7B3-4925-97FF-6D201E29B632}" dt="2021-02-12T14:50:10.304" v="210" actId="47"/>
        <pc:sldMkLst>
          <pc:docMk/>
          <pc:sldMk cId="4194491560" sldId="278"/>
        </pc:sldMkLst>
      </pc:sldChg>
      <pc:sldChg chg="del">
        <pc:chgData name="Ian Nabney" userId="d6603c99-5c95-4d2b-ba76-fe87db2f29c6" providerId="ADAL" clId="{4FBB9337-A7B3-4925-97FF-6D201E29B632}" dt="2021-02-12T14:50:10.304" v="210" actId="47"/>
        <pc:sldMkLst>
          <pc:docMk/>
          <pc:sldMk cId="2745872460" sldId="279"/>
        </pc:sldMkLst>
      </pc:sldChg>
      <pc:sldChg chg="addSp modSp new mod modTransition">
        <pc:chgData name="Ian Nabney" userId="d6603c99-5c95-4d2b-ba76-fe87db2f29c6" providerId="ADAL" clId="{4FBB9337-A7B3-4925-97FF-6D201E29B632}" dt="2021-02-14T17:13:21.724" v="3985"/>
        <pc:sldMkLst>
          <pc:docMk/>
          <pc:sldMk cId="3211899754" sldId="279"/>
        </pc:sldMkLst>
        <pc:spChg chg="mod">
          <ac:chgData name="Ian Nabney" userId="d6603c99-5c95-4d2b-ba76-fe87db2f29c6" providerId="ADAL" clId="{4FBB9337-A7B3-4925-97FF-6D201E29B632}" dt="2021-02-13T10:09:42.328" v="393" actId="20577"/>
          <ac:spMkLst>
            <pc:docMk/>
            <pc:sldMk cId="3211899754" sldId="279"/>
            <ac:spMk id="2" creationId="{3D0E091F-96D0-4366-95A3-5EC0233B848A}"/>
          </ac:spMkLst>
        </pc:spChg>
        <pc:spChg chg="add mod">
          <ac:chgData name="Ian Nabney" userId="d6603c99-5c95-4d2b-ba76-fe87db2f29c6" providerId="ADAL" clId="{4FBB9337-A7B3-4925-97FF-6D201E29B632}" dt="2021-02-13T10:41:36.609" v="729" actId="21"/>
          <ac:spMkLst>
            <pc:docMk/>
            <pc:sldMk cId="3211899754" sldId="279"/>
            <ac:spMk id="6" creationId="{1FDC695D-6311-4D86-95A5-1D2B341D4D05}"/>
          </ac:spMkLst>
        </pc:spChg>
      </pc:sldChg>
      <pc:sldChg chg="addSp delSp modSp new mod modTransition">
        <pc:chgData name="Ian Nabney" userId="d6603c99-5c95-4d2b-ba76-fe87db2f29c6" providerId="ADAL" clId="{4FBB9337-A7B3-4925-97FF-6D201E29B632}" dt="2021-02-14T17:13:21.724" v="3985"/>
        <pc:sldMkLst>
          <pc:docMk/>
          <pc:sldMk cId="122012374" sldId="280"/>
        </pc:sldMkLst>
        <pc:spChg chg="mod">
          <ac:chgData name="Ian Nabney" userId="d6603c99-5c95-4d2b-ba76-fe87db2f29c6" providerId="ADAL" clId="{4FBB9337-A7B3-4925-97FF-6D201E29B632}" dt="2021-02-13T10:10:05.310" v="426" actId="20577"/>
          <ac:spMkLst>
            <pc:docMk/>
            <pc:sldMk cId="122012374" sldId="280"/>
            <ac:spMk id="2" creationId="{AC950EAB-CC57-41ED-A192-C4A44B9A7031}"/>
          </ac:spMkLst>
        </pc:spChg>
        <pc:spChg chg="add mod">
          <ac:chgData name="Ian Nabney" userId="d6603c99-5c95-4d2b-ba76-fe87db2f29c6" providerId="ADAL" clId="{4FBB9337-A7B3-4925-97FF-6D201E29B632}" dt="2021-02-13T15:10:47.095" v="1146" actId="255"/>
          <ac:spMkLst>
            <pc:docMk/>
            <pc:sldMk cId="122012374" sldId="280"/>
            <ac:spMk id="7" creationId="{8C5AE5B1-20D1-426C-A0DD-ECFC99D844EF}"/>
          </ac:spMkLst>
        </pc:spChg>
        <pc:spChg chg="add del mod">
          <ac:chgData name="Ian Nabney" userId="d6603c99-5c95-4d2b-ba76-fe87db2f29c6" providerId="ADAL" clId="{4FBB9337-A7B3-4925-97FF-6D201E29B632}" dt="2021-02-13T14:59:31.440" v="837" actId="21"/>
          <ac:spMkLst>
            <pc:docMk/>
            <pc:sldMk cId="122012374" sldId="280"/>
            <ac:spMk id="8" creationId="{0C2E76FD-0904-495F-AC3F-4230533E84CA}"/>
          </ac:spMkLst>
        </pc:spChg>
        <pc:picChg chg="add mod">
          <ac:chgData name="Ian Nabney" userId="d6603c99-5c95-4d2b-ba76-fe87db2f29c6" providerId="ADAL" clId="{4FBB9337-A7B3-4925-97FF-6D201E29B632}" dt="2021-02-13T14:59:38.018" v="839" actId="14100"/>
          <ac:picMkLst>
            <pc:docMk/>
            <pc:sldMk cId="122012374" sldId="280"/>
            <ac:picMk id="6" creationId="{A468A446-E21B-4613-826A-EA27B6B54BA3}"/>
          </ac:picMkLst>
        </pc:picChg>
      </pc:sldChg>
      <pc:sldChg chg="del">
        <pc:chgData name="Ian Nabney" userId="d6603c99-5c95-4d2b-ba76-fe87db2f29c6" providerId="ADAL" clId="{4FBB9337-A7B3-4925-97FF-6D201E29B632}" dt="2021-02-12T14:50:10.304" v="210" actId="47"/>
        <pc:sldMkLst>
          <pc:docMk/>
          <pc:sldMk cId="3492273316" sldId="280"/>
        </pc:sldMkLst>
      </pc:sldChg>
      <pc:sldChg chg="addSp modSp new mod modTransition">
        <pc:chgData name="Ian Nabney" userId="d6603c99-5c95-4d2b-ba76-fe87db2f29c6" providerId="ADAL" clId="{4FBB9337-A7B3-4925-97FF-6D201E29B632}" dt="2021-02-14T17:13:21.724" v="3985"/>
        <pc:sldMkLst>
          <pc:docMk/>
          <pc:sldMk cId="79106315" sldId="281"/>
        </pc:sldMkLst>
        <pc:spChg chg="mod">
          <ac:chgData name="Ian Nabney" userId="d6603c99-5c95-4d2b-ba76-fe87db2f29c6" providerId="ADAL" clId="{4FBB9337-A7B3-4925-97FF-6D201E29B632}" dt="2021-02-13T10:12:04.333" v="462" actId="20577"/>
          <ac:spMkLst>
            <pc:docMk/>
            <pc:sldMk cId="79106315" sldId="281"/>
            <ac:spMk id="2" creationId="{3BA7340A-BBA7-4D50-92E5-BE135AA70CB1}"/>
          </ac:spMkLst>
        </pc:spChg>
        <pc:spChg chg="add mod">
          <ac:chgData name="Ian Nabney" userId="d6603c99-5c95-4d2b-ba76-fe87db2f29c6" providerId="ADAL" clId="{4FBB9337-A7B3-4925-97FF-6D201E29B632}" dt="2021-02-13T15:25:43.876" v="1687" actId="20577"/>
          <ac:spMkLst>
            <pc:docMk/>
            <pc:sldMk cId="79106315" sldId="281"/>
            <ac:spMk id="6" creationId="{673137A1-C96E-40A6-8AB9-7031AF3865D3}"/>
          </ac:spMkLst>
        </pc:spChg>
        <pc:picChg chg="add mod modCrop">
          <ac:chgData name="Ian Nabney" userId="d6603c99-5c95-4d2b-ba76-fe87db2f29c6" providerId="ADAL" clId="{4FBB9337-A7B3-4925-97FF-6D201E29B632}" dt="2021-02-13T15:25:20.098" v="1634" actId="14100"/>
          <ac:picMkLst>
            <pc:docMk/>
            <pc:sldMk cId="79106315" sldId="281"/>
            <ac:picMk id="7" creationId="{BF606426-EBF1-4CA3-ACEC-C82779A44B9D}"/>
          </ac:picMkLst>
        </pc:picChg>
      </pc:sldChg>
      <pc:sldChg chg="del">
        <pc:chgData name="Ian Nabney" userId="d6603c99-5c95-4d2b-ba76-fe87db2f29c6" providerId="ADAL" clId="{4FBB9337-A7B3-4925-97FF-6D201E29B632}" dt="2021-02-12T14:50:10.304" v="210" actId="47"/>
        <pc:sldMkLst>
          <pc:docMk/>
          <pc:sldMk cId="1528378218" sldId="281"/>
        </pc:sldMkLst>
      </pc:sldChg>
      <pc:sldChg chg="addSp modSp new mod modTransition">
        <pc:chgData name="Ian Nabney" userId="d6603c99-5c95-4d2b-ba76-fe87db2f29c6" providerId="ADAL" clId="{4FBB9337-A7B3-4925-97FF-6D201E29B632}" dt="2021-02-14T17:13:21.724" v="3985"/>
        <pc:sldMkLst>
          <pc:docMk/>
          <pc:sldMk cId="278062578" sldId="282"/>
        </pc:sldMkLst>
        <pc:spChg chg="mod">
          <ac:chgData name="Ian Nabney" userId="d6603c99-5c95-4d2b-ba76-fe87db2f29c6" providerId="ADAL" clId="{4FBB9337-A7B3-4925-97FF-6D201E29B632}" dt="2021-02-13T10:12:14.588" v="481" actId="20577"/>
          <ac:spMkLst>
            <pc:docMk/>
            <pc:sldMk cId="278062578" sldId="282"/>
            <ac:spMk id="2" creationId="{DFDF0E0B-2565-4AF0-84AA-D33EDB4AA7E2}"/>
          </ac:spMkLst>
        </pc:spChg>
        <pc:spChg chg="add mod">
          <ac:chgData name="Ian Nabney" userId="d6603c99-5c95-4d2b-ba76-fe87db2f29c6" providerId="ADAL" clId="{4FBB9337-A7B3-4925-97FF-6D201E29B632}" dt="2021-02-13T15:43:14.042" v="2234" actId="20577"/>
          <ac:spMkLst>
            <pc:docMk/>
            <pc:sldMk cId="278062578" sldId="282"/>
            <ac:spMk id="7" creationId="{EEC18FE1-C111-4235-8DD7-EAD8BD6E09E1}"/>
          </ac:spMkLst>
        </pc:spChg>
        <pc:picChg chg="add mod modCrop">
          <ac:chgData name="Ian Nabney" userId="d6603c99-5c95-4d2b-ba76-fe87db2f29c6" providerId="ADAL" clId="{4FBB9337-A7B3-4925-97FF-6D201E29B632}" dt="2021-02-13T15:44:33.722" v="2235" actId="1076"/>
          <ac:picMkLst>
            <pc:docMk/>
            <pc:sldMk cId="278062578" sldId="282"/>
            <ac:picMk id="6" creationId="{C751C6E6-2DD4-4CAB-9B29-114A19BCA2D5}"/>
          </ac:picMkLst>
        </pc:picChg>
      </pc:sldChg>
      <pc:sldChg chg="del">
        <pc:chgData name="Ian Nabney" userId="d6603c99-5c95-4d2b-ba76-fe87db2f29c6" providerId="ADAL" clId="{4FBB9337-A7B3-4925-97FF-6D201E29B632}" dt="2021-02-12T14:50:10.304" v="210" actId="47"/>
        <pc:sldMkLst>
          <pc:docMk/>
          <pc:sldMk cId="2045949475" sldId="282"/>
        </pc:sldMkLst>
      </pc:sldChg>
      <pc:sldChg chg="addSp modSp new mod modTransition">
        <pc:chgData name="Ian Nabney" userId="d6603c99-5c95-4d2b-ba76-fe87db2f29c6" providerId="ADAL" clId="{4FBB9337-A7B3-4925-97FF-6D201E29B632}" dt="2021-02-14T17:13:21.724" v="3985"/>
        <pc:sldMkLst>
          <pc:docMk/>
          <pc:sldMk cId="1644431879" sldId="283"/>
        </pc:sldMkLst>
        <pc:spChg chg="mod">
          <ac:chgData name="Ian Nabney" userId="d6603c99-5c95-4d2b-ba76-fe87db2f29c6" providerId="ADAL" clId="{4FBB9337-A7B3-4925-97FF-6D201E29B632}" dt="2021-02-13T15:49:40.923" v="2260" actId="20577"/>
          <ac:spMkLst>
            <pc:docMk/>
            <pc:sldMk cId="1644431879" sldId="283"/>
            <ac:spMk id="2" creationId="{B7F2129D-2921-41A0-984E-56A9A686340C}"/>
          </ac:spMkLst>
        </pc:spChg>
        <pc:spChg chg="add mod">
          <ac:chgData name="Ian Nabney" userId="d6603c99-5c95-4d2b-ba76-fe87db2f29c6" providerId="ADAL" clId="{4FBB9337-A7B3-4925-97FF-6D201E29B632}" dt="2021-02-13T15:50:52.244" v="2271" actId="20577"/>
          <ac:spMkLst>
            <pc:docMk/>
            <pc:sldMk cId="1644431879" sldId="283"/>
            <ac:spMk id="6" creationId="{F5F70BD8-6C5E-41BF-9CA8-7C48F862F6DC}"/>
          </ac:spMkLst>
        </pc:spChg>
        <pc:picChg chg="add mod modCrop">
          <ac:chgData name="Ian Nabney" userId="d6603c99-5c95-4d2b-ba76-fe87db2f29c6" providerId="ADAL" clId="{4FBB9337-A7B3-4925-97FF-6D201E29B632}" dt="2021-02-13T15:50:44.459" v="2267" actId="1076"/>
          <ac:picMkLst>
            <pc:docMk/>
            <pc:sldMk cId="1644431879" sldId="283"/>
            <ac:picMk id="7" creationId="{4DC34833-1E28-45CE-977F-10FD03680101}"/>
          </ac:picMkLst>
        </pc:picChg>
      </pc:sldChg>
      <pc:sldChg chg="del">
        <pc:chgData name="Ian Nabney" userId="d6603c99-5c95-4d2b-ba76-fe87db2f29c6" providerId="ADAL" clId="{4FBB9337-A7B3-4925-97FF-6D201E29B632}" dt="2021-02-12T14:50:10.304" v="210" actId="47"/>
        <pc:sldMkLst>
          <pc:docMk/>
          <pc:sldMk cId="1673256001" sldId="283"/>
        </pc:sldMkLst>
      </pc:sldChg>
      <pc:sldChg chg="del">
        <pc:chgData name="Ian Nabney" userId="d6603c99-5c95-4d2b-ba76-fe87db2f29c6" providerId="ADAL" clId="{4FBB9337-A7B3-4925-97FF-6D201E29B632}" dt="2021-02-12T14:50:10.304" v="210" actId="47"/>
        <pc:sldMkLst>
          <pc:docMk/>
          <pc:sldMk cId="2072827405" sldId="284"/>
        </pc:sldMkLst>
      </pc:sldChg>
      <pc:sldChg chg="addSp delSp modSp new mod modTransition">
        <pc:chgData name="Ian Nabney" userId="d6603c99-5c95-4d2b-ba76-fe87db2f29c6" providerId="ADAL" clId="{4FBB9337-A7B3-4925-97FF-6D201E29B632}" dt="2021-02-14T17:13:21.724" v="3985"/>
        <pc:sldMkLst>
          <pc:docMk/>
          <pc:sldMk cId="3210668178" sldId="284"/>
        </pc:sldMkLst>
        <pc:spChg chg="mod">
          <ac:chgData name="Ian Nabney" userId="d6603c99-5c95-4d2b-ba76-fe87db2f29c6" providerId="ADAL" clId="{4FBB9337-A7B3-4925-97FF-6D201E29B632}" dt="2021-02-13T15:54:41.470" v="2286" actId="20577"/>
          <ac:spMkLst>
            <pc:docMk/>
            <pc:sldMk cId="3210668178" sldId="284"/>
            <ac:spMk id="2" creationId="{8BF70963-0BFB-4669-9A06-020C4727555A}"/>
          </ac:spMkLst>
        </pc:spChg>
        <pc:spChg chg="add mod">
          <ac:chgData name="Ian Nabney" userId="d6603c99-5c95-4d2b-ba76-fe87db2f29c6" providerId="ADAL" clId="{4FBB9337-A7B3-4925-97FF-6D201E29B632}" dt="2021-02-13T16:01:15.318" v="2317" actId="20577"/>
          <ac:spMkLst>
            <pc:docMk/>
            <pc:sldMk cId="3210668178" sldId="284"/>
            <ac:spMk id="6" creationId="{5C5D8EC7-958B-4BD2-8538-2968EE354A73}"/>
          </ac:spMkLst>
        </pc:spChg>
        <pc:picChg chg="add del mod">
          <ac:chgData name="Ian Nabney" userId="d6603c99-5c95-4d2b-ba76-fe87db2f29c6" providerId="ADAL" clId="{4FBB9337-A7B3-4925-97FF-6D201E29B632}" dt="2021-02-13T15:53:34.583" v="2277" actId="21"/>
          <ac:picMkLst>
            <pc:docMk/>
            <pc:sldMk cId="3210668178" sldId="284"/>
            <ac:picMk id="7" creationId="{3405BD6D-ADBE-4D48-9861-598198C1C031}"/>
          </ac:picMkLst>
        </pc:picChg>
        <pc:picChg chg="add del">
          <ac:chgData name="Ian Nabney" userId="d6603c99-5c95-4d2b-ba76-fe87db2f29c6" providerId="ADAL" clId="{4FBB9337-A7B3-4925-97FF-6D201E29B632}" dt="2021-02-13T15:54:55.651" v="2288" actId="21"/>
          <ac:picMkLst>
            <pc:docMk/>
            <pc:sldMk cId="3210668178" sldId="284"/>
            <ac:picMk id="8" creationId="{E9DF3615-4653-4E4E-9AAD-7293F45A247C}"/>
          </ac:picMkLst>
        </pc:picChg>
      </pc:sldChg>
      <pc:sldChg chg="del">
        <pc:chgData name="Ian Nabney" userId="d6603c99-5c95-4d2b-ba76-fe87db2f29c6" providerId="ADAL" clId="{4FBB9337-A7B3-4925-97FF-6D201E29B632}" dt="2021-02-12T14:50:10.304" v="210" actId="47"/>
        <pc:sldMkLst>
          <pc:docMk/>
          <pc:sldMk cId="882229284" sldId="285"/>
        </pc:sldMkLst>
      </pc:sldChg>
      <pc:sldChg chg="addSp modSp new mod modTransition">
        <pc:chgData name="Ian Nabney" userId="d6603c99-5c95-4d2b-ba76-fe87db2f29c6" providerId="ADAL" clId="{4FBB9337-A7B3-4925-97FF-6D201E29B632}" dt="2021-02-14T17:13:21.724" v="3985"/>
        <pc:sldMkLst>
          <pc:docMk/>
          <pc:sldMk cId="3544071691" sldId="285"/>
        </pc:sldMkLst>
        <pc:spChg chg="mod">
          <ac:chgData name="Ian Nabney" userId="d6603c99-5c95-4d2b-ba76-fe87db2f29c6" providerId="ADAL" clId="{4FBB9337-A7B3-4925-97FF-6D201E29B632}" dt="2021-02-13T10:14:45.432" v="539" actId="20577"/>
          <ac:spMkLst>
            <pc:docMk/>
            <pc:sldMk cId="3544071691" sldId="285"/>
            <ac:spMk id="2" creationId="{27E4B872-60F6-47F0-AB38-E9B20540407C}"/>
          </ac:spMkLst>
        </pc:spChg>
        <pc:spChg chg="add mod">
          <ac:chgData name="Ian Nabney" userId="d6603c99-5c95-4d2b-ba76-fe87db2f29c6" providerId="ADAL" clId="{4FBB9337-A7B3-4925-97FF-6D201E29B632}" dt="2021-02-13T16:06:05.786" v="2376" actId="20577"/>
          <ac:spMkLst>
            <pc:docMk/>
            <pc:sldMk cId="3544071691" sldId="285"/>
            <ac:spMk id="7" creationId="{BB90B1DF-6C60-47F7-B57D-987BAF79627F}"/>
          </ac:spMkLst>
        </pc:spChg>
        <pc:picChg chg="add mod">
          <ac:chgData name="Ian Nabney" userId="d6603c99-5c95-4d2b-ba76-fe87db2f29c6" providerId="ADAL" clId="{4FBB9337-A7B3-4925-97FF-6D201E29B632}" dt="2021-02-13T15:55:12.564" v="2295" actId="1076"/>
          <ac:picMkLst>
            <pc:docMk/>
            <pc:sldMk cId="3544071691" sldId="285"/>
            <ac:picMk id="6" creationId="{DD3084A5-283B-49A0-A732-397150F61BAA}"/>
          </ac:picMkLst>
        </pc:picChg>
      </pc:sldChg>
      <pc:sldChg chg="del">
        <pc:chgData name="Ian Nabney" userId="d6603c99-5c95-4d2b-ba76-fe87db2f29c6" providerId="ADAL" clId="{4FBB9337-A7B3-4925-97FF-6D201E29B632}" dt="2021-02-12T14:50:10.304" v="210" actId="47"/>
        <pc:sldMkLst>
          <pc:docMk/>
          <pc:sldMk cId="558950667" sldId="286"/>
        </pc:sldMkLst>
      </pc:sldChg>
      <pc:sldChg chg="addSp delSp modSp new mod modTransition">
        <pc:chgData name="Ian Nabney" userId="d6603c99-5c95-4d2b-ba76-fe87db2f29c6" providerId="ADAL" clId="{4FBB9337-A7B3-4925-97FF-6D201E29B632}" dt="2021-02-14T17:13:21.724" v="3985"/>
        <pc:sldMkLst>
          <pc:docMk/>
          <pc:sldMk cId="3188237960" sldId="286"/>
        </pc:sldMkLst>
        <pc:spChg chg="mod">
          <ac:chgData name="Ian Nabney" userId="d6603c99-5c95-4d2b-ba76-fe87db2f29c6" providerId="ADAL" clId="{4FBB9337-A7B3-4925-97FF-6D201E29B632}" dt="2021-02-13T10:15:08.380" v="560" actId="20577"/>
          <ac:spMkLst>
            <pc:docMk/>
            <pc:sldMk cId="3188237960" sldId="286"/>
            <ac:spMk id="2" creationId="{0A3410A8-22E7-4C60-BAA2-DC3C1BEEF810}"/>
          </ac:spMkLst>
        </pc:spChg>
        <pc:spChg chg="add mod">
          <ac:chgData name="Ian Nabney" userId="d6603c99-5c95-4d2b-ba76-fe87db2f29c6" providerId="ADAL" clId="{4FBB9337-A7B3-4925-97FF-6D201E29B632}" dt="2021-02-13T16:12:47.596" v="2576" actId="20577"/>
          <ac:spMkLst>
            <pc:docMk/>
            <pc:sldMk cId="3188237960" sldId="286"/>
            <ac:spMk id="8" creationId="{189409D8-C09D-4ABE-834E-85B13C4DA7F1}"/>
          </ac:spMkLst>
        </pc:spChg>
        <pc:picChg chg="add del mod">
          <ac:chgData name="Ian Nabney" userId="d6603c99-5c95-4d2b-ba76-fe87db2f29c6" providerId="ADAL" clId="{4FBB9337-A7B3-4925-97FF-6D201E29B632}" dt="2021-02-13T16:11:08.344" v="2381" actId="21"/>
          <ac:picMkLst>
            <pc:docMk/>
            <pc:sldMk cId="3188237960" sldId="286"/>
            <ac:picMk id="6" creationId="{720EFA7F-CEE3-4C9C-A8F8-D37596E2B039}"/>
          </ac:picMkLst>
        </pc:picChg>
        <pc:picChg chg="add mod">
          <ac:chgData name="Ian Nabney" userId="d6603c99-5c95-4d2b-ba76-fe87db2f29c6" providerId="ADAL" clId="{4FBB9337-A7B3-4925-97FF-6D201E29B632}" dt="2021-02-13T16:11:28.500" v="2386" actId="1076"/>
          <ac:picMkLst>
            <pc:docMk/>
            <pc:sldMk cId="3188237960" sldId="286"/>
            <ac:picMk id="7" creationId="{E7DEE19C-2E10-482D-999A-A4F934043763}"/>
          </ac:picMkLst>
        </pc:picChg>
        <pc:picChg chg="add del">
          <ac:chgData name="Ian Nabney" userId="d6603c99-5c95-4d2b-ba76-fe87db2f29c6" providerId="ADAL" clId="{4FBB9337-A7B3-4925-97FF-6D201E29B632}" dt="2021-02-13T16:11:08.344" v="2381" actId="21"/>
          <ac:picMkLst>
            <pc:docMk/>
            <pc:sldMk cId="3188237960" sldId="286"/>
            <ac:picMk id="1026" creationId="{61A652E9-975B-4F66-9E4F-C777ED07D536}"/>
          </ac:picMkLst>
        </pc:picChg>
      </pc:sldChg>
      <pc:sldChg chg="addSp modSp new mod modTransition">
        <pc:chgData name="Ian Nabney" userId="d6603c99-5c95-4d2b-ba76-fe87db2f29c6" providerId="ADAL" clId="{4FBB9337-A7B3-4925-97FF-6D201E29B632}" dt="2021-02-14T17:13:21.724" v="3985"/>
        <pc:sldMkLst>
          <pc:docMk/>
          <pc:sldMk cId="3199743245" sldId="287"/>
        </pc:sldMkLst>
        <pc:spChg chg="mod">
          <ac:chgData name="Ian Nabney" userId="d6603c99-5c95-4d2b-ba76-fe87db2f29c6" providerId="ADAL" clId="{4FBB9337-A7B3-4925-97FF-6D201E29B632}" dt="2021-02-13T10:15:46.318" v="585" actId="20577"/>
          <ac:spMkLst>
            <pc:docMk/>
            <pc:sldMk cId="3199743245" sldId="287"/>
            <ac:spMk id="2" creationId="{3D202B4B-CE5D-47A5-A858-F905E22742CE}"/>
          </ac:spMkLst>
        </pc:spChg>
        <pc:spChg chg="add mod">
          <ac:chgData name="Ian Nabney" userId="d6603c99-5c95-4d2b-ba76-fe87db2f29c6" providerId="ADAL" clId="{4FBB9337-A7B3-4925-97FF-6D201E29B632}" dt="2021-02-13T16:17:56.727" v="2677" actId="20577"/>
          <ac:spMkLst>
            <pc:docMk/>
            <pc:sldMk cId="3199743245" sldId="287"/>
            <ac:spMk id="6" creationId="{6646F51D-32D8-4C37-A6A7-FD2C48324CB6}"/>
          </ac:spMkLst>
        </pc:spChg>
      </pc:sldChg>
      <pc:sldChg chg="del">
        <pc:chgData name="Ian Nabney" userId="d6603c99-5c95-4d2b-ba76-fe87db2f29c6" providerId="ADAL" clId="{4FBB9337-A7B3-4925-97FF-6D201E29B632}" dt="2021-02-12T14:50:10.304" v="210" actId="47"/>
        <pc:sldMkLst>
          <pc:docMk/>
          <pc:sldMk cId="3815368833" sldId="287"/>
        </pc:sldMkLst>
      </pc:sldChg>
      <pc:sldChg chg="del">
        <pc:chgData name="Ian Nabney" userId="d6603c99-5c95-4d2b-ba76-fe87db2f29c6" providerId="ADAL" clId="{4FBB9337-A7B3-4925-97FF-6D201E29B632}" dt="2021-02-12T14:50:10.304" v="210" actId="47"/>
        <pc:sldMkLst>
          <pc:docMk/>
          <pc:sldMk cId="1866760461" sldId="288"/>
        </pc:sldMkLst>
      </pc:sldChg>
      <pc:sldChg chg="addSp modSp new mod modTransition">
        <pc:chgData name="Ian Nabney" userId="d6603c99-5c95-4d2b-ba76-fe87db2f29c6" providerId="ADAL" clId="{4FBB9337-A7B3-4925-97FF-6D201E29B632}" dt="2021-02-14T17:13:21.724" v="3985"/>
        <pc:sldMkLst>
          <pc:docMk/>
          <pc:sldMk cId="2044720911" sldId="288"/>
        </pc:sldMkLst>
        <pc:spChg chg="mod">
          <ac:chgData name="Ian Nabney" userId="d6603c99-5c95-4d2b-ba76-fe87db2f29c6" providerId="ADAL" clId="{4FBB9337-A7B3-4925-97FF-6D201E29B632}" dt="2021-02-13T10:17:02.636" v="617" actId="20577"/>
          <ac:spMkLst>
            <pc:docMk/>
            <pc:sldMk cId="2044720911" sldId="288"/>
            <ac:spMk id="2" creationId="{6B01D1F5-5B0A-4766-B608-1687B0F9D00A}"/>
          </ac:spMkLst>
        </pc:spChg>
        <pc:spChg chg="add mod">
          <ac:chgData name="Ian Nabney" userId="d6603c99-5c95-4d2b-ba76-fe87db2f29c6" providerId="ADAL" clId="{4FBB9337-A7B3-4925-97FF-6D201E29B632}" dt="2021-02-13T16:22:41.210" v="2820" actId="20577"/>
          <ac:spMkLst>
            <pc:docMk/>
            <pc:sldMk cId="2044720911" sldId="288"/>
            <ac:spMk id="6" creationId="{E2B96487-E826-4925-BA5B-B19742892FD9}"/>
          </ac:spMkLst>
        </pc:spChg>
        <pc:spChg chg="add mod">
          <ac:chgData name="Ian Nabney" userId="d6603c99-5c95-4d2b-ba76-fe87db2f29c6" providerId="ADAL" clId="{4FBB9337-A7B3-4925-97FF-6D201E29B632}" dt="2021-02-13T16:24:43.454" v="2828" actId="20577"/>
          <ac:spMkLst>
            <pc:docMk/>
            <pc:sldMk cId="2044720911" sldId="288"/>
            <ac:spMk id="8" creationId="{5B3854A7-EBE3-4236-9586-32403FC0511E}"/>
          </ac:spMkLst>
        </pc:spChg>
        <pc:picChg chg="add mod">
          <ac:chgData name="Ian Nabney" userId="d6603c99-5c95-4d2b-ba76-fe87db2f29c6" providerId="ADAL" clId="{4FBB9337-A7B3-4925-97FF-6D201E29B632}" dt="2021-02-13T16:24:49.890" v="2829" actId="14100"/>
          <ac:picMkLst>
            <pc:docMk/>
            <pc:sldMk cId="2044720911" sldId="288"/>
            <ac:picMk id="7" creationId="{6F965492-8CDB-4CBA-861D-178FA9424B86}"/>
          </ac:picMkLst>
        </pc:picChg>
      </pc:sldChg>
      <pc:sldChg chg="addSp modSp new mod modTransition">
        <pc:chgData name="Ian Nabney" userId="d6603c99-5c95-4d2b-ba76-fe87db2f29c6" providerId="ADAL" clId="{4FBB9337-A7B3-4925-97FF-6D201E29B632}" dt="2021-02-14T17:13:21.724" v="3985"/>
        <pc:sldMkLst>
          <pc:docMk/>
          <pc:sldMk cId="3444011573" sldId="289"/>
        </pc:sldMkLst>
        <pc:spChg chg="mod">
          <ac:chgData name="Ian Nabney" userId="d6603c99-5c95-4d2b-ba76-fe87db2f29c6" providerId="ADAL" clId="{4FBB9337-A7B3-4925-97FF-6D201E29B632}" dt="2021-02-13T17:02:55.316" v="3130" actId="20577"/>
          <ac:spMkLst>
            <pc:docMk/>
            <pc:sldMk cId="3444011573" sldId="289"/>
            <ac:spMk id="2" creationId="{7ABFF782-8396-487E-A761-3B50C453AE3F}"/>
          </ac:spMkLst>
        </pc:spChg>
        <pc:spChg chg="add mod">
          <ac:chgData name="Ian Nabney" userId="d6603c99-5c95-4d2b-ba76-fe87db2f29c6" providerId="ADAL" clId="{4FBB9337-A7B3-4925-97FF-6D201E29B632}" dt="2021-02-13T17:03:40.740" v="3214" actId="20577"/>
          <ac:spMkLst>
            <pc:docMk/>
            <pc:sldMk cId="3444011573" sldId="289"/>
            <ac:spMk id="6" creationId="{860171BA-10A8-48C3-A874-DB7722FAC942}"/>
          </ac:spMkLst>
        </pc:spChg>
        <pc:picChg chg="add mod modCrop">
          <ac:chgData name="Ian Nabney" userId="d6603c99-5c95-4d2b-ba76-fe87db2f29c6" providerId="ADAL" clId="{4FBB9337-A7B3-4925-97FF-6D201E29B632}" dt="2021-02-13T17:03:54.548" v="3217" actId="14100"/>
          <ac:picMkLst>
            <pc:docMk/>
            <pc:sldMk cId="3444011573" sldId="289"/>
            <ac:picMk id="7" creationId="{5590C36D-5ED4-4F65-93A4-2E4EF48AFC01}"/>
          </ac:picMkLst>
        </pc:picChg>
      </pc:sldChg>
      <pc:sldChg chg="addSp modSp new mod modTransition">
        <pc:chgData name="Ian Nabney" userId="d6603c99-5c95-4d2b-ba76-fe87db2f29c6" providerId="ADAL" clId="{4FBB9337-A7B3-4925-97FF-6D201E29B632}" dt="2021-02-14T17:13:21.724" v="3985"/>
        <pc:sldMkLst>
          <pc:docMk/>
          <pc:sldMk cId="3419608692" sldId="290"/>
        </pc:sldMkLst>
        <pc:spChg chg="mod">
          <ac:chgData name="Ian Nabney" userId="d6603c99-5c95-4d2b-ba76-fe87db2f29c6" providerId="ADAL" clId="{4FBB9337-A7B3-4925-97FF-6D201E29B632}" dt="2021-02-13T17:04:50.411" v="3233" actId="20577"/>
          <ac:spMkLst>
            <pc:docMk/>
            <pc:sldMk cId="3419608692" sldId="290"/>
            <ac:spMk id="2" creationId="{46F3ABD6-380E-4981-8B0A-2B8D915A1AE9}"/>
          </ac:spMkLst>
        </pc:spChg>
        <pc:spChg chg="add mod">
          <ac:chgData name="Ian Nabney" userId="d6603c99-5c95-4d2b-ba76-fe87db2f29c6" providerId="ADAL" clId="{4FBB9337-A7B3-4925-97FF-6D201E29B632}" dt="2021-02-13T17:07:28.991" v="3635" actId="20577"/>
          <ac:spMkLst>
            <pc:docMk/>
            <pc:sldMk cId="3419608692" sldId="290"/>
            <ac:spMk id="7" creationId="{8085EF2A-E48D-45C5-ABEC-EDE776657FBB}"/>
          </ac:spMkLst>
        </pc:spChg>
        <pc:picChg chg="add mod modCrop">
          <ac:chgData name="Ian Nabney" userId="d6603c99-5c95-4d2b-ba76-fe87db2f29c6" providerId="ADAL" clId="{4FBB9337-A7B3-4925-97FF-6D201E29B632}" dt="2021-02-13T17:06:39.337" v="3496" actId="14100"/>
          <ac:picMkLst>
            <pc:docMk/>
            <pc:sldMk cId="3419608692" sldId="290"/>
            <ac:picMk id="6" creationId="{8BCA95CE-6164-4005-B448-4C64DD5737DC}"/>
          </ac:picMkLst>
        </pc:picChg>
      </pc:sldChg>
      <pc:sldChg chg="del">
        <pc:chgData name="Ian Nabney" userId="d6603c99-5c95-4d2b-ba76-fe87db2f29c6" providerId="ADAL" clId="{4FBB9337-A7B3-4925-97FF-6D201E29B632}" dt="2021-02-12T14:50:10.304" v="210" actId="47"/>
        <pc:sldMkLst>
          <pc:docMk/>
          <pc:sldMk cId="290061674" sldId="291"/>
        </pc:sldMkLst>
      </pc:sldChg>
      <pc:sldChg chg="addSp modSp new mod modTransition">
        <pc:chgData name="Ian Nabney" userId="d6603c99-5c95-4d2b-ba76-fe87db2f29c6" providerId="ADAL" clId="{4FBB9337-A7B3-4925-97FF-6D201E29B632}" dt="2021-02-14T17:13:21.724" v="3985"/>
        <pc:sldMkLst>
          <pc:docMk/>
          <pc:sldMk cId="1943501553" sldId="291"/>
        </pc:sldMkLst>
        <pc:spChg chg="mod">
          <ac:chgData name="Ian Nabney" userId="d6603c99-5c95-4d2b-ba76-fe87db2f29c6" providerId="ADAL" clId="{4FBB9337-A7B3-4925-97FF-6D201E29B632}" dt="2021-02-13T10:38:28.927" v="694" actId="20577"/>
          <ac:spMkLst>
            <pc:docMk/>
            <pc:sldMk cId="1943501553" sldId="291"/>
            <ac:spMk id="2" creationId="{AC76C37E-6C7C-4482-BB39-F084D26E69E3}"/>
          </ac:spMkLst>
        </pc:spChg>
        <pc:spChg chg="add mod">
          <ac:chgData name="Ian Nabney" userId="d6603c99-5c95-4d2b-ba76-fe87db2f29c6" providerId="ADAL" clId="{4FBB9337-A7B3-4925-97FF-6D201E29B632}" dt="2021-02-13T17:34:56.719" v="3703" actId="20577"/>
          <ac:spMkLst>
            <pc:docMk/>
            <pc:sldMk cId="1943501553" sldId="291"/>
            <ac:spMk id="6" creationId="{F1C3FC7C-7061-4B0C-910B-C49FAD0F267B}"/>
          </ac:spMkLst>
        </pc:spChg>
      </pc:sldChg>
      <pc:sldChg chg="addSp delSp modSp new mod modTransition">
        <pc:chgData name="Ian Nabney" userId="d6603c99-5c95-4d2b-ba76-fe87db2f29c6" providerId="ADAL" clId="{4FBB9337-A7B3-4925-97FF-6D201E29B632}" dt="2021-02-14T17:13:21.724" v="3985"/>
        <pc:sldMkLst>
          <pc:docMk/>
          <pc:sldMk cId="856508964" sldId="292"/>
        </pc:sldMkLst>
        <pc:spChg chg="mod">
          <ac:chgData name="Ian Nabney" userId="d6603c99-5c95-4d2b-ba76-fe87db2f29c6" providerId="ADAL" clId="{4FBB9337-A7B3-4925-97FF-6D201E29B632}" dt="2021-02-13T10:38:43.827" v="702" actId="20577"/>
          <ac:spMkLst>
            <pc:docMk/>
            <pc:sldMk cId="856508964" sldId="292"/>
            <ac:spMk id="2" creationId="{1CDF51F3-BA9F-4E00-91E8-8F94EC52BFAD}"/>
          </ac:spMkLst>
        </pc:spChg>
        <pc:spChg chg="add del mod">
          <ac:chgData name="Ian Nabney" userId="d6603c99-5c95-4d2b-ba76-fe87db2f29c6" providerId="ADAL" clId="{4FBB9337-A7B3-4925-97FF-6D201E29B632}" dt="2021-02-13T17:42:02.202" v="3789"/>
          <ac:spMkLst>
            <pc:docMk/>
            <pc:sldMk cId="856508964" sldId="292"/>
            <ac:spMk id="6" creationId="{7F1E1780-4C26-43A5-8F0C-716FC4B87928}"/>
          </ac:spMkLst>
        </pc:spChg>
        <pc:spChg chg="add mod">
          <ac:chgData name="Ian Nabney" userId="d6603c99-5c95-4d2b-ba76-fe87db2f29c6" providerId="ADAL" clId="{4FBB9337-A7B3-4925-97FF-6D201E29B632}" dt="2021-02-13T17:43:10.780" v="3984" actId="20577"/>
          <ac:spMkLst>
            <pc:docMk/>
            <pc:sldMk cId="856508964" sldId="292"/>
            <ac:spMk id="7" creationId="{006D0A3C-5473-4019-8E58-0F58361B1EC7}"/>
          </ac:spMkLst>
        </pc:spChg>
      </pc:sldChg>
      <pc:sldChg chg="del">
        <pc:chgData name="Ian Nabney" userId="d6603c99-5c95-4d2b-ba76-fe87db2f29c6" providerId="ADAL" clId="{4FBB9337-A7B3-4925-97FF-6D201E29B632}" dt="2021-02-12T14:50:10.304" v="210" actId="47"/>
        <pc:sldMkLst>
          <pc:docMk/>
          <pc:sldMk cId="1572056402" sldId="292"/>
        </pc:sldMkLst>
      </pc:sldChg>
      <pc:sldChg chg="addSp modSp new mod modTransition">
        <pc:chgData name="Ian Nabney" userId="d6603c99-5c95-4d2b-ba76-fe87db2f29c6" providerId="ADAL" clId="{4FBB9337-A7B3-4925-97FF-6D201E29B632}" dt="2021-02-14T17:13:21.724" v="3985"/>
        <pc:sldMkLst>
          <pc:docMk/>
          <pc:sldMk cId="1224393491" sldId="293"/>
        </pc:sldMkLst>
        <pc:spChg chg="mod">
          <ac:chgData name="Ian Nabney" userId="d6603c99-5c95-4d2b-ba76-fe87db2f29c6" providerId="ADAL" clId="{4FBB9337-A7B3-4925-97FF-6D201E29B632}" dt="2021-02-13T10:41:48.750" v="747" actId="20577"/>
          <ac:spMkLst>
            <pc:docMk/>
            <pc:sldMk cId="1224393491" sldId="293"/>
            <ac:spMk id="2" creationId="{E1FD6D0F-13B8-4C63-82DD-1348464A19D0}"/>
          </ac:spMkLst>
        </pc:spChg>
        <pc:spChg chg="add mod">
          <ac:chgData name="Ian Nabney" userId="d6603c99-5c95-4d2b-ba76-fe87db2f29c6" providerId="ADAL" clId="{4FBB9337-A7B3-4925-97FF-6D201E29B632}" dt="2021-02-13T10:43:07.410" v="765" actId="207"/>
          <ac:spMkLst>
            <pc:docMk/>
            <pc:sldMk cId="1224393491" sldId="293"/>
            <ac:spMk id="6" creationId="{FE522201-AFFD-495B-B266-493EFDE5CC01}"/>
          </ac:spMkLst>
        </pc:spChg>
      </pc:sldChg>
      <pc:sldChg chg="addSp modSp new mod modTransition">
        <pc:chgData name="Ian Nabney" userId="d6603c99-5c95-4d2b-ba76-fe87db2f29c6" providerId="ADAL" clId="{4FBB9337-A7B3-4925-97FF-6D201E29B632}" dt="2021-02-14T17:13:21.724" v="3985"/>
        <pc:sldMkLst>
          <pc:docMk/>
          <pc:sldMk cId="630493866" sldId="294"/>
        </pc:sldMkLst>
        <pc:spChg chg="mod">
          <ac:chgData name="Ian Nabney" userId="d6603c99-5c95-4d2b-ba76-fe87db2f29c6" providerId="ADAL" clId="{4FBB9337-A7B3-4925-97FF-6D201E29B632}" dt="2021-02-13T15:00:37.330" v="857" actId="20577"/>
          <ac:spMkLst>
            <pc:docMk/>
            <pc:sldMk cId="630493866" sldId="294"/>
            <ac:spMk id="2" creationId="{E63D2EAC-DC06-40DD-9EE9-69B174A25024}"/>
          </ac:spMkLst>
        </pc:spChg>
        <pc:spChg chg="add mod">
          <ac:chgData name="Ian Nabney" userId="d6603c99-5c95-4d2b-ba76-fe87db2f29c6" providerId="ADAL" clId="{4FBB9337-A7B3-4925-97FF-6D201E29B632}" dt="2021-02-13T15:13:00.825" v="1178" actId="20577"/>
          <ac:spMkLst>
            <pc:docMk/>
            <pc:sldMk cId="630493866" sldId="294"/>
            <ac:spMk id="6" creationId="{EBAE8FDB-5571-46AC-8039-03EFACC3E07A}"/>
          </ac:spMkLst>
        </pc:spChg>
        <pc:spChg chg="add mod">
          <ac:chgData name="Ian Nabney" userId="d6603c99-5c95-4d2b-ba76-fe87db2f29c6" providerId="ADAL" clId="{4FBB9337-A7B3-4925-97FF-6D201E29B632}" dt="2021-02-13T15:12:48.726" v="1176" actId="1076"/>
          <ac:spMkLst>
            <pc:docMk/>
            <pc:sldMk cId="630493866" sldId="294"/>
            <ac:spMk id="11" creationId="{19BED81B-CC35-43BB-877F-4CAB3F469A08}"/>
          </ac:spMkLst>
        </pc:spChg>
        <pc:picChg chg="add mod">
          <ac:chgData name="Ian Nabney" userId="d6603c99-5c95-4d2b-ba76-fe87db2f29c6" providerId="ADAL" clId="{4FBB9337-A7B3-4925-97FF-6D201E29B632}" dt="2021-02-13T15:12:38.090" v="1174" actId="1076"/>
          <ac:picMkLst>
            <pc:docMk/>
            <pc:sldMk cId="630493866" sldId="294"/>
            <ac:picMk id="8" creationId="{716C6779-EEBF-42E5-8250-6E05A1FAE1AB}"/>
          </ac:picMkLst>
        </pc:picChg>
        <pc:picChg chg="add mod">
          <ac:chgData name="Ian Nabney" userId="d6603c99-5c95-4d2b-ba76-fe87db2f29c6" providerId="ADAL" clId="{4FBB9337-A7B3-4925-97FF-6D201E29B632}" dt="2021-02-13T15:12:40.460" v="1175" actId="1076"/>
          <ac:picMkLst>
            <pc:docMk/>
            <pc:sldMk cId="630493866" sldId="294"/>
            <ac:picMk id="10" creationId="{0D05F951-7D65-457B-8B96-A2F18CFBBFF5}"/>
          </ac:picMkLst>
        </pc:picChg>
      </pc:sldChg>
      <pc:sldChg chg="addSp modSp new mod ord modTransition">
        <pc:chgData name="Ian Nabney" userId="d6603c99-5c95-4d2b-ba76-fe87db2f29c6" providerId="ADAL" clId="{4FBB9337-A7B3-4925-97FF-6D201E29B632}" dt="2021-02-14T17:13:21.724" v="3985"/>
        <pc:sldMkLst>
          <pc:docMk/>
          <pc:sldMk cId="304705990" sldId="295"/>
        </pc:sldMkLst>
        <pc:spChg chg="mod">
          <ac:chgData name="Ian Nabney" userId="d6603c99-5c95-4d2b-ba76-fe87db2f29c6" providerId="ADAL" clId="{4FBB9337-A7B3-4925-97FF-6D201E29B632}" dt="2021-02-13T15:28:59.067" v="1722" actId="20577"/>
          <ac:spMkLst>
            <pc:docMk/>
            <pc:sldMk cId="304705990" sldId="295"/>
            <ac:spMk id="2" creationId="{B7CBA4D3-46B9-4102-8D57-6C4652C2E195}"/>
          </ac:spMkLst>
        </pc:spChg>
        <pc:spChg chg="add mod">
          <ac:chgData name="Ian Nabney" userId="d6603c99-5c95-4d2b-ba76-fe87db2f29c6" providerId="ADAL" clId="{4FBB9337-A7B3-4925-97FF-6D201E29B632}" dt="2021-02-13T15:32:52.887" v="2071" actId="20577"/>
          <ac:spMkLst>
            <pc:docMk/>
            <pc:sldMk cId="304705990" sldId="295"/>
            <ac:spMk id="7" creationId="{546AD8D9-9BB3-4630-BAFB-353B643F80B0}"/>
          </ac:spMkLst>
        </pc:spChg>
        <pc:picChg chg="add mod">
          <ac:chgData name="Ian Nabney" userId="d6603c99-5c95-4d2b-ba76-fe87db2f29c6" providerId="ADAL" clId="{4FBB9337-A7B3-4925-97FF-6D201E29B632}" dt="2021-02-13T15:29:04.628" v="1724" actId="1076"/>
          <ac:picMkLst>
            <pc:docMk/>
            <pc:sldMk cId="304705990" sldId="295"/>
            <ac:picMk id="6" creationId="{6CD8CB72-59B1-40C2-8D37-018F2E171A06}"/>
          </ac:picMkLst>
        </pc:picChg>
      </pc:sldChg>
      <pc:sldChg chg="addSp modSp new mod modTransition">
        <pc:chgData name="Ian Nabney" userId="d6603c99-5c95-4d2b-ba76-fe87db2f29c6" providerId="ADAL" clId="{4FBB9337-A7B3-4925-97FF-6D201E29B632}" dt="2021-02-14T17:13:21.724" v="3985"/>
        <pc:sldMkLst>
          <pc:docMk/>
          <pc:sldMk cId="3008795943" sldId="296"/>
        </pc:sldMkLst>
        <pc:spChg chg="mod">
          <ac:chgData name="Ian Nabney" userId="d6603c99-5c95-4d2b-ba76-fe87db2f29c6" providerId="ADAL" clId="{4FBB9337-A7B3-4925-97FF-6D201E29B632}" dt="2021-02-13T16:30:23.176" v="2851" actId="20577"/>
          <ac:spMkLst>
            <pc:docMk/>
            <pc:sldMk cId="3008795943" sldId="296"/>
            <ac:spMk id="2" creationId="{B69C0F99-5AA6-40C4-BB80-23B9695EBA21}"/>
          </ac:spMkLst>
        </pc:spChg>
        <pc:spChg chg="add mod">
          <ac:chgData name="Ian Nabney" userId="d6603c99-5c95-4d2b-ba76-fe87db2f29c6" providerId="ADAL" clId="{4FBB9337-A7B3-4925-97FF-6D201E29B632}" dt="2021-02-13T16:37:38.153" v="2928" actId="20577"/>
          <ac:spMkLst>
            <pc:docMk/>
            <pc:sldMk cId="3008795943" sldId="296"/>
            <ac:spMk id="7" creationId="{8F93DFAE-797E-418B-BDDE-CB8F04A2B724}"/>
          </ac:spMkLst>
        </pc:spChg>
        <pc:picChg chg="add mod">
          <ac:chgData name="Ian Nabney" userId="d6603c99-5c95-4d2b-ba76-fe87db2f29c6" providerId="ADAL" clId="{4FBB9337-A7B3-4925-97FF-6D201E29B632}" dt="2021-02-13T16:33:46.772" v="2923" actId="1076"/>
          <ac:picMkLst>
            <pc:docMk/>
            <pc:sldMk cId="3008795943" sldId="296"/>
            <ac:picMk id="6" creationId="{B181F6CE-C168-447F-886F-6B84BEE72538}"/>
          </ac:picMkLst>
        </pc:picChg>
      </pc:sldChg>
      <pc:sldChg chg="addSp modSp new mod modTransition">
        <pc:chgData name="Ian Nabney" userId="d6603c99-5c95-4d2b-ba76-fe87db2f29c6" providerId="ADAL" clId="{4FBB9337-A7B3-4925-97FF-6D201E29B632}" dt="2021-02-14T17:13:21.724" v="3985"/>
        <pc:sldMkLst>
          <pc:docMk/>
          <pc:sldMk cId="2959336765" sldId="297"/>
        </pc:sldMkLst>
        <pc:spChg chg="mod">
          <ac:chgData name="Ian Nabney" userId="d6603c99-5c95-4d2b-ba76-fe87db2f29c6" providerId="ADAL" clId="{4FBB9337-A7B3-4925-97FF-6D201E29B632}" dt="2021-02-13T16:42:09.206" v="2963" actId="20577"/>
          <ac:spMkLst>
            <pc:docMk/>
            <pc:sldMk cId="2959336765" sldId="297"/>
            <ac:spMk id="2" creationId="{14F27978-FEB2-409F-993F-DD116BC15FA5}"/>
          </ac:spMkLst>
        </pc:spChg>
        <pc:spChg chg="add mod">
          <ac:chgData name="Ian Nabney" userId="d6603c99-5c95-4d2b-ba76-fe87db2f29c6" providerId="ADAL" clId="{4FBB9337-A7B3-4925-97FF-6D201E29B632}" dt="2021-02-13T16:47:43.195" v="3004" actId="21"/>
          <ac:spMkLst>
            <pc:docMk/>
            <pc:sldMk cId="2959336765" sldId="297"/>
            <ac:spMk id="7" creationId="{AFB121CF-5732-439B-AC27-A03E11E8886B}"/>
          </ac:spMkLst>
        </pc:spChg>
        <pc:spChg chg="add mod">
          <ac:chgData name="Ian Nabney" userId="d6603c99-5c95-4d2b-ba76-fe87db2f29c6" providerId="ADAL" clId="{4FBB9337-A7B3-4925-97FF-6D201E29B632}" dt="2021-02-13T16:48:05.354" v="3008" actId="12"/>
          <ac:spMkLst>
            <pc:docMk/>
            <pc:sldMk cId="2959336765" sldId="297"/>
            <ac:spMk id="8" creationId="{A3F26438-202F-489C-A4A5-ACB8CB7A42F7}"/>
          </ac:spMkLst>
        </pc:spChg>
        <pc:picChg chg="add mod">
          <ac:chgData name="Ian Nabney" userId="d6603c99-5c95-4d2b-ba76-fe87db2f29c6" providerId="ADAL" clId="{4FBB9337-A7B3-4925-97FF-6D201E29B632}" dt="2021-02-13T16:47:34.539" v="3003" actId="1076"/>
          <ac:picMkLst>
            <pc:docMk/>
            <pc:sldMk cId="2959336765" sldId="297"/>
            <ac:picMk id="6" creationId="{C80D0D8F-6AAF-468B-9985-E08678379E94}"/>
          </ac:picMkLst>
        </pc:picChg>
      </pc:sldChg>
      <pc:sldChg chg="addSp modSp new mod modTransition">
        <pc:chgData name="Ian Nabney" userId="d6603c99-5c95-4d2b-ba76-fe87db2f29c6" providerId="ADAL" clId="{4FBB9337-A7B3-4925-97FF-6D201E29B632}" dt="2021-02-14T17:13:21.724" v="3985"/>
        <pc:sldMkLst>
          <pc:docMk/>
          <pc:sldMk cId="1277952250" sldId="298"/>
        </pc:sldMkLst>
        <pc:spChg chg="mod">
          <ac:chgData name="Ian Nabney" userId="d6603c99-5c95-4d2b-ba76-fe87db2f29c6" providerId="ADAL" clId="{4FBB9337-A7B3-4925-97FF-6D201E29B632}" dt="2021-02-13T16:42:32.345" v="2990" actId="20577"/>
          <ac:spMkLst>
            <pc:docMk/>
            <pc:sldMk cId="1277952250" sldId="298"/>
            <ac:spMk id="2" creationId="{908DA392-7460-4B4A-AF9E-586ECEA4EB18}"/>
          </ac:spMkLst>
        </pc:spChg>
        <pc:picChg chg="add">
          <ac:chgData name="Ian Nabney" userId="d6603c99-5c95-4d2b-ba76-fe87db2f29c6" providerId="ADAL" clId="{4FBB9337-A7B3-4925-97FF-6D201E29B632}" dt="2021-02-13T16:43:11.148" v="2991"/>
          <ac:picMkLst>
            <pc:docMk/>
            <pc:sldMk cId="1277952250" sldId="298"/>
            <ac:picMk id="6" creationId="{6800D7C4-BC9D-4340-B2F3-9A8598746ADF}"/>
          </ac:picMkLst>
        </pc:picChg>
      </pc:sldChg>
      <pc:sldChg chg="addSp modSp new mod modTransition">
        <pc:chgData name="Ian Nabney" userId="d6603c99-5c95-4d2b-ba76-fe87db2f29c6" providerId="ADAL" clId="{4FBB9337-A7B3-4925-97FF-6D201E29B632}" dt="2021-02-14T17:13:21.724" v="3985"/>
        <pc:sldMkLst>
          <pc:docMk/>
          <pc:sldMk cId="594767501" sldId="299"/>
        </pc:sldMkLst>
        <pc:spChg chg="mod">
          <ac:chgData name="Ian Nabney" userId="d6603c99-5c95-4d2b-ba76-fe87db2f29c6" providerId="ADAL" clId="{4FBB9337-A7B3-4925-97FF-6D201E29B632}" dt="2021-02-13T17:37:45.765" v="3732" actId="20577"/>
          <ac:spMkLst>
            <pc:docMk/>
            <pc:sldMk cId="594767501" sldId="299"/>
            <ac:spMk id="2" creationId="{22B9D63B-1D56-4C50-A1F5-F92AF0C1A5DE}"/>
          </ac:spMkLst>
        </pc:spChg>
        <pc:spChg chg="add mod">
          <ac:chgData name="Ian Nabney" userId="d6603c99-5c95-4d2b-ba76-fe87db2f29c6" providerId="ADAL" clId="{4FBB9337-A7B3-4925-97FF-6D201E29B632}" dt="2021-02-13T17:40:41.750" v="3784" actId="6549"/>
          <ac:spMkLst>
            <pc:docMk/>
            <pc:sldMk cId="594767501" sldId="299"/>
            <ac:spMk id="7" creationId="{6509E5DE-F76B-49AA-937F-5C92AFF0951C}"/>
          </ac:spMkLst>
        </pc:spChg>
        <pc:picChg chg="add mod">
          <ac:chgData name="Ian Nabney" userId="d6603c99-5c95-4d2b-ba76-fe87db2f29c6" providerId="ADAL" clId="{4FBB9337-A7B3-4925-97FF-6D201E29B632}" dt="2021-02-13T17:37:34.593" v="3717" actId="1076"/>
          <ac:picMkLst>
            <pc:docMk/>
            <pc:sldMk cId="594767501" sldId="299"/>
            <ac:picMk id="6" creationId="{B6DAA13B-4A0D-4787-85F7-266010395342}"/>
          </ac:picMkLst>
        </pc:picChg>
      </pc:sldChg>
    </pc:docChg>
  </pc:docChgLst>
  <pc:docChgLst>
    <pc:chgData name="Ian Nabney" userId="d6603c99-5c95-4d2b-ba76-fe87db2f29c6" providerId="ADAL" clId="{05CC8EB0-716B-4706-B6B1-4BC01135F0E8}"/>
    <pc:docChg chg="undo custSel addSld delSld modSld">
      <pc:chgData name="Ian Nabney" userId="d6603c99-5c95-4d2b-ba76-fe87db2f29c6" providerId="ADAL" clId="{05CC8EB0-716B-4706-B6B1-4BC01135F0E8}" dt="2021-02-22T01:08:02.911" v="5294" actId="20577"/>
      <pc:docMkLst>
        <pc:docMk/>
      </pc:docMkLst>
      <pc:sldChg chg="modSp mod">
        <pc:chgData name="Ian Nabney" userId="d6603c99-5c95-4d2b-ba76-fe87db2f29c6" providerId="ADAL" clId="{05CC8EB0-716B-4706-B6B1-4BC01135F0E8}" dt="2021-02-21T21:23:02.851" v="2700" actId="20577"/>
        <pc:sldMkLst>
          <pc:docMk/>
          <pc:sldMk cId="0" sldId="256"/>
        </pc:sldMkLst>
        <pc:spChg chg="mod">
          <ac:chgData name="Ian Nabney" userId="d6603c99-5c95-4d2b-ba76-fe87db2f29c6" providerId="ADAL" clId="{05CC8EB0-716B-4706-B6B1-4BC01135F0E8}" dt="2021-02-21T21:23:02.851" v="2700" actId="20577"/>
          <ac:spMkLst>
            <pc:docMk/>
            <pc:sldMk cId="0" sldId="256"/>
            <ac:spMk id="30722" creationId="{1EFC9091-8354-444B-BB79-2B3E0582CEE3}"/>
          </ac:spMkLst>
        </pc:spChg>
      </pc:sldChg>
      <pc:sldChg chg="modSp mod">
        <pc:chgData name="Ian Nabney" userId="d6603c99-5c95-4d2b-ba76-fe87db2f29c6" providerId="ADAL" clId="{05CC8EB0-716B-4706-B6B1-4BC01135F0E8}" dt="2021-02-21T21:24:21.387" v="2789" actId="20577"/>
        <pc:sldMkLst>
          <pc:docMk/>
          <pc:sldMk cId="0" sldId="276"/>
        </pc:sldMkLst>
        <pc:spChg chg="mod">
          <ac:chgData name="Ian Nabney" userId="d6603c99-5c95-4d2b-ba76-fe87db2f29c6" providerId="ADAL" clId="{05CC8EB0-716B-4706-B6B1-4BC01135F0E8}" dt="2021-02-21T21:24:21.387" v="2789" actId="20577"/>
          <ac:spMkLst>
            <pc:docMk/>
            <pc:sldMk cId="0" sldId="276"/>
            <ac:spMk id="32771" creationId="{8674BF37-E827-4547-8249-5CE423AC6A24}"/>
          </ac:spMkLst>
        </pc:spChg>
      </pc:sldChg>
      <pc:sldChg chg="addSp modSp new del mod modTransition">
        <pc:chgData name="Ian Nabney" userId="d6603c99-5c95-4d2b-ba76-fe87db2f29c6" providerId="ADAL" clId="{05CC8EB0-716B-4706-B6B1-4BC01135F0E8}" dt="2021-02-21T21:24:27.487" v="2790" actId="47"/>
        <pc:sldMkLst>
          <pc:docMk/>
          <pc:sldMk cId="1188397951" sldId="277"/>
        </pc:sldMkLst>
        <pc:spChg chg="mod">
          <ac:chgData name="Ian Nabney" userId="d6603c99-5c95-4d2b-ba76-fe87db2f29c6" providerId="ADAL" clId="{05CC8EB0-716B-4706-B6B1-4BC01135F0E8}" dt="2021-02-20T18:04:17.595" v="221" actId="20577"/>
          <ac:spMkLst>
            <pc:docMk/>
            <pc:sldMk cId="1188397951" sldId="277"/>
            <ac:spMk id="2" creationId="{8FEF88B0-B6FB-4C08-999D-595CA006A93C}"/>
          </ac:spMkLst>
        </pc:spChg>
        <pc:picChg chg="add mod">
          <ac:chgData name="Ian Nabney" userId="d6603c99-5c95-4d2b-ba76-fe87db2f29c6" providerId="ADAL" clId="{05CC8EB0-716B-4706-B6B1-4BC01135F0E8}" dt="2021-02-20T18:04:22.758" v="222" actId="14100"/>
          <ac:picMkLst>
            <pc:docMk/>
            <pc:sldMk cId="1188397951" sldId="277"/>
            <ac:picMk id="6" creationId="{894B9E08-6214-46DA-A30E-C2996E470263}"/>
          </ac:picMkLst>
        </pc:picChg>
      </pc:sldChg>
      <pc:sldChg chg="del">
        <pc:chgData name="Ian Nabney" userId="d6603c99-5c95-4d2b-ba76-fe87db2f29c6" providerId="ADAL" clId="{05CC8EB0-716B-4706-B6B1-4BC01135F0E8}" dt="2021-02-20T18:03:52.580" v="184" actId="47"/>
        <pc:sldMkLst>
          <pc:docMk/>
          <pc:sldMk cId="2462739281" sldId="277"/>
        </pc:sldMkLst>
      </pc:sldChg>
      <pc:sldChg chg="addSp modSp new mod modTransition">
        <pc:chgData name="Ian Nabney" userId="d6603c99-5c95-4d2b-ba76-fe87db2f29c6" providerId="ADAL" clId="{05CC8EB0-716B-4706-B6B1-4BC01135F0E8}" dt="2021-02-22T00:38:10.308" v="5291"/>
        <pc:sldMkLst>
          <pc:docMk/>
          <pc:sldMk cId="4194461092" sldId="277"/>
        </pc:sldMkLst>
        <pc:spChg chg="mod">
          <ac:chgData name="Ian Nabney" userId="d6603c99-5c95-4d2b-ba76-fe87db2f29c6" providerId="ADAL" clId="{05CC8EB0-716B-4706-B6B1-4BC01135F0E8}" dt="2021-02-21T21:34:05.264" v="2804" actId="20577"/>
          <ac:spMkLst>
            <pc:docMk/>
            <pc:sldMk cId="4194461092" sldId="277"/>
            <ac:spMk id="2" creationId="{6AF4B41E-90A9-4631-BFC2-C2DB2E963E07}"/>
          </ac:spMkLst>
        </pc:spChg>
        <pc:spChg chg="add mod">
          <ac:chgData name="Ian Nabney" userId="d6603c99-5c95-4d2b-ba76-fe87db2f29c6" providerId="ADAL" clId="{05CC8EB0-716B-4706-B6B1-4BC01135F0E8}" dt="2021-02-21T21:36:36.307" v="2855" actId="20577"/>
          <ac:spMkLst>
            <pc:docMk/>
            <pc:sldMk cId="4194461092" sldId="277"/>
            <ac:spMk id="6" creationId="{05B9840A-F96A-4600-8EF5-002DF52AA68B}"/>
          </ac:spMkLst>
        </pc:spChg>
        <pc:spChg chg="add mod">
          <ac:chgData name="Ian Nabney" userId="d6603c99-5c95-4d2b-ba76-fe87db2f29c6" providerId="ADAL" clId="{05CC8EB0-716B-4706-B6B1-4BC01135F0E8}" dt="2021-02-21T21:37:52.808" v="2901" actId="122"/>
          <ac:spMkLst>
            <pc:docMk/>
            <pc:sldMk cId="4194461092" sldId="277"/>
            <ac:spMk id="9" creationId="{806B0C9E-DD11-4B01-9FB7-17E9C3411951}"/>
          </ac:spMkLst>
        </pc:spChg>
        <pc:picChg chg="add mod modCrop">
          <ac:chgData name="Ian Nabney" userId="d6603c99-5c95-4d2b-ba76-fe87db2f29c6" providerId="ADAL" clId="{05CC8EB0-716B-4706-B6B1-4BC01135F0E8}" dt="2021-02-21T21:37:46.062" v="2899" actId="732"/>
          <ac:picMkLst>
            <pc:docMk/>
            <pc:sldMk cId="4194461092" sldId="277"/>
            <ac:picMk id="8" creationId="{9410B946-9A89-44B6-B86F-906C68388A0B}"/>
          </ac:picMkLst>
        </pc:picChg>
      </pc:sldChg>
      <pc:sldChg chg="addSp delSp modSp new mod modTransition">
        <pc:chgData name="Ian Nabney" userId="d6603c99-5c95-4d2b-ba76-fe87db2f29c6" providerId="ADAL" clId="{05CC8EB0-716B-4706-B6B1-4BC01135F0E8}" dt="2021-02-22T00:38:10.308" v="5291"/>
        <pc:sldMkLst>
          <pc:docMk/>
          <pc:sldMk cId="3007648936" sldId="278"/>
        </pc:sldMkLst>
        <pc:spChg chg="mod">
          <ac:chgData name="Ian Nabney" userId="d6603c99-5c95-4d2b-ba76-fe87db2f29c6" providerId="ADAL" clId="{05CC8EB0-716B-4706-B6B1-4BC01135F0E8}" dt="2021-02-21T21:38:52.439" v="2907" actId="20577"/>
          <ac:spMkLst>
            <pc:docMk/>
            <pc:sldMk cId="3007648936" sldId="278"/>
            <ac:spMk id="2" creationId="{61A8FA02-699E-45B0-92B0-328A995C3595}"/>
          </ac:spMkLst>
        </pc:spChg>
        <pc:spChg chg="add mod">
          <ac:chgData name="Ian Nabney" userId="d6603c99-5c95-4d2b-ba76-fe87db2f29c6" providerId="ADAL" clId="{05CC8EB0-716B-4706-B6B1-4BC01135F0E8}" dt="2021-02-21T21:40:33.023" v="3085" actId="20577"/>
          <ac:spMkLst>
            <pc:docMk/>
            <pc:sldMk cId="3007648936" sldId="278"/>
            <ac:spMk id="6" creationId="{55085BA1-7B30-49A7-8FEA-72F623B14059}"/>
          </ac:spMkLst>
        </pc:spChg>
        <pc:spChg chg="add mod">
          <ac:chgData name="Ian Nabney" userId="d6603c99-5c95-4d2b-ba76-fe87db2f29c6" providerId="ADAL" clId="{05CC8EB0-716B-4706-B6B1-4BC01135F0E8}" dt="2021-02-21T21:50:33.151" v="3345" actId="21"/>
          <ac:spMkLst>
            <pc:docMk/>
            <pc:sldMk cId="3007648936" sldId="278"/>
            <ac:spMk id="11" creationId="{9BB3D93B-B8E9-40E1-8E66-148E9238ECB6}"/>
          </ac:spMkLst>
        </pc:spChg>
        <pc:picChg chg="add mod">
          <ac:chgData name="Ian Nabney" userId="d6603c99-5c95-4d2b-ba76-fe87db2f29c6" providerId="ADAL" clId="{05CC8EB0-716B-4706-B6B1-4BC01135F0E8}" dt="2021-02-21T21:46:59.621" v="3088" actId="1076"/>
          <ac:picMkLst>
            <pc:docMk/>
            <pc:sldMk cId="3007648936" sldId="278"/>
            <ac:picMk id="8" creationId="{83E9DBEF-7570-4E9B-97B2-F9CE3B20E765}"/>
          </ac:picMkLst>
        </pc:picChg>
        <pc:picChg chg="add mod">
          <ac:chgData name="Ian Nabney" userId="d6603c99-5c95-4d2b-ba76-fe87db2f29c6" providerId="ADAL" clId="{05CC8EB0-716B-4706-B6B1-4BC01135F0E8}" dt="2021-02-21T21:46:56.799" v="3087" actId="1076"/>
          <ac:picMkLst>
            <pc:docMk/>
            <pc:sldMk cId="3007648936" sldId="278"/>
            <ac:picMk id="10" creationId="{0F74B9F7-2099-4602-80FB-8E307820D9ED}"/>
          </ac:picMkLst>
        </pc:picChg>
        <pc:picChg chg="add del mod">
          <ac:chgData name="Ian Nabney" userId="d6603c99-5c95-4d2b-ba76-fe87db2f29c6" providerId="ADAL" clId="{05CC8EB0-716B-4706-B6B1-4BC01135F0E8}" dt="2021-02-21T21:51:11.067" v="3379" actId="21"/>
          <ac:picMkLst>
            <pc:docMk/>
            <pc:sldMk cId="3007648936" sldId="278"/>
            <ac:picMk id="13" creationId="{E9ED5DDE-7B40-41E0-A1CC-8639AF00B314}"/>
          </ac:picMkLst>
        </pc:picChg>
      </pc:sldChg>
      <pc:sldChg chg="del">
        <pc:chgData name="Ian Nabney" userId="d6603c99-5c95-4d2b-ba76-fe87db2f29c6" providerId="ADAL" clId="{05CC8EB0-716B-4706-B6B1-4BC01135F0E8}" dt="2021-02-20T18:03:52.580" v="184" actId="47"/>
        <pc:sldMkLst>
          <pc:docMk/>
          <pc:sldMk cId="3332262627" sldId="278"/>
        </pc:sldMkLst>
      </pc:sldChg>
      <pc:sldChg chg="addSp modSp new del mod modTransition">
        <pc:chgData name="Ian Nabney" userId="d6603c99-5c95-4d2b-ba76-fe87db2f29c6" providerId="ADAL" clId="{05CC8EB0-716B-4706-B6B1-4BC01135F0E8}" dt="2021-02-21T21:24:27.487" v="2790" actId="47"/>
        <pc:sldMkLst>
          <pc:docMk/>
          <pc:sldMk cId="4235025941" sldId="278"/>
        </pc:sldMkLst>
        <pc:spChg chg="mod">
          <ac:chgData name="Ian Nabney" userId="d6603c99-5c95-4d2b-ba76-fe87db2f29c6" providerId="ADAL" clId="{05CC8EB0-716B-4706-B6B1-4BC01135F0E8}" dt="2021-02-20T18:11:45.465" v="246" actId="20577"/>
          <ac:spMkLst>
            <pc:docMk/>
            <pc:sldMk cId="4235025941" sldId="278"/>
            <ac:spMk id="2" creationId="{2B3A7AB4-EB66-49C0-9BB4-235D47DB283D}"/>
          </ac:spMkLst>
        </pc:spChg>
        <pc:spChg chg="add mod">
          <ac:chgData name="Ian Nabney" userId="d6603c99-5c95-4d2b-ba76-fe87db2f29c6" providerId="ADAL" clId="{05CC8EB0-716B-4706-B6B1-4BC01135F0E8}" dt="2021-02-20T18:20:41.705" v="404" actId="207"/>
          <ac:spMkLst>
            <pc:docMk/>
            <pc:sldMk cId="4235025941" sldId="278"/>
            <ac:spMk id="6" creationId="{A4F4FB31-B2D6-4C9F-9D7B-5292392C5219}"/>
          </ac:spMkLst>
        </pc:spChg>
      </pc:sldChg>
      <pc:sldChg chg="addSp modSp new del mod modTransition">
        <pc:chgData name="Ian Nabney" userId="d6603c99-5c95-4d2b-ba76-fe87db2f29c6" providerId="ADAL" clId="{05CC8EB0-716B-4706-B6B1-4BC01135F0E8}" dt="2021-02-21T21:24:27.487" v="2790" actId="47"/>
        <pc:sldMkLst>
          <pc:docMk/>
          <pc:sldMk cId="785328358" sldId="279"/>
        </pc:sldMkLst>
        <pc:spChg chg="mod">
          <ac:chgData name="Ian Nabney" userId="d6603c99-5c95-4d2b-ba76-fe87db2f29c6" providerId="ADAL" clId="{05CC8EB0-716B-4706-B6B1-4BC01135F0E8}" dt="2021-02-20T18:18:38.515" v="354" actId="20577"/>
          <ac:spMkLst>
            <pc:docMk/>
            <pc:sldMk cId="785328358" sldId="279"/>
            <ac:spMk id="2" creationId="{14D66601-1B60-440D-AD35-3E593CDC1E68}"/>
          </ac:spMkLst>
        </pc:spChg>
        <pc:spChg chg="add mod">
          <ac:chgData name="Ian Nabney" userId="d6603c99-5c95-4d2b-ba76-fe87db2f29c6" providerId="ADAL" clId="{05CC8EB0-716B-4706-B6B1-4BC01135F0E8}" dt="2021-02-20T18:30:25.107" v="417" actId="20577"/>
          <ac:spMkLst>
            <pc:docMk/>
            <pc:sldMk cId="785328358" sldId="279"/>
            <ac:spMk id="6" creationId="{3780D46C-B34B-4BFA-B2F8-719AA91E4A67}"/>
          </ac:spMkLst>
        </pc:spChg>
      </pc:sldChg>
      <pc:sldChg chg="addSp modSp new mod modTransition">
        <pc:chgData name="Ian Nabney" userId="d6603c99-5c95-4d2b-ba76-fe87db2f29c6" providerId="ADAL" clId="{05CC8EB0-716B-4706-B6B1-4BC01135F0E8}" dt="2021-02-22T00:38:10.308" v="5291"/>
        <pc:sldMkLst>
          <pc:docMk/>
          <pc:sldMk cId="1840138605" sldId="279"/>
        </pc:sldMkLst>
        <pc:spChg chg="mod">
          <ac:chgData name="Ian Nabney" userId="d6603c99-5c95-4d2b-ba76-fe87db2f29c6" providerId="ADAL" clId="{05CC8EB0-716B-4706-B6B1-4BC01135F0E8}" dt="2021-02-21T21:49:31.209" v="3278" actId="20577"/>
          <ac:spMkLst>
            <pc:docMk/>
            <pc:sldMk cId="1840138605" sldId="279"/>
            <ac:spMk id="2" creationId="{81326DF2-5239-44DD-B802-97937BACA7EB}"/>
          </ac:spMkLst>
        </pc:spChg>
        <pc:spChg chg="add mod">
          <ac:chgData name="Ian Nabney" userId="d6603c99-5c95-4d2b-ba76-fe87db2f29c6" providerId="ADAL" clId="{05CC8EB0-716B-4706-B6B1-4BC01135F0E8}" dt="2021-02-21T23:44:37.773" v="5290" actId="20577"/>
          <ac:spMkLst>
            <pc:docMk/>
            <pc:sldMk cId="1840138605" sldId="279"/>
            <ac:spMk id="6" creationId="{318D8D39-F1FB-43F8-A1C1-008F44552E80}"/>
          </ac:spMkLst>
        </pc:spChg>
      </pc:sldChg>
      <pc:sldChg chg="del">
        <pc:chgData name="Ian Nabney" userId="d6603c99-5c95-4d2b-ba76-fe87db2f29c6" providerId="ADAL" clId="{05CC8EB0-716B-4706-B6B1-4BC01135F0E8}" dt="2021-02-20T18:03:52.580" v="184" actId="47"/>
        <pc:sldMkLst>
          <pc:docMk/>
          <pc:sldMk cId="3211899754" sldId="279"/>
        </pc:sldMkLst>
      </pc:sldChg>
      <pc:sldChg chg="del">
        <pc:chgData name="Ian Nabney" userId="d6603c99-5c95-4d2b-ba76-fe87db2f29c6" providerId="ADAL" clId="{05CC8EB0-716B-4706-B6B1-4BC01135F0E8}" dt="2021-02-20T18:03:52.580" v="184" actId="47"/>
        <pc:sldMkLst>
          <pc:docMk/>
          <pc:sldMk cId="122012374" sldId="280"/>
        </pc:sldMkLst>
      </pc:sldChg>
      <pc:sldChg chg="addSp modSp new del mod modTransition">
        <pc:chgData name="Ian Nabney" userId="d6603c99-5c95-4d2b-ba76-fe87db2f29c6" providerId="ADAL" clId="{05CC8EB0-716B-4706-B6B1-4BC01135F0E8}" dt="2021-02-21T21:24:27.487" v="2790" actId="47"/>
        <pc:sldMkLst>
          <pc:docMk/>
          <pc:sldMk cId="2749144680" sldId="280"/>
        </pc:sldMkLst>
        <pc:spChg chg="mod">
          <ac:chgData name="Ian Nabney" userId="d6603c99-5c95-4d2b-ba76-fe87db2f29c6" providerId="ADAL" clId="{05CC8EB0-716B-4706-B6B1-4BC01135F0E8}" dt="2021-02-20T18:34:44.567" v="439" actId="20577"/>
          <ac:spMkLst>
            <pc:docMk/>
            <pc:sldMk cId="2749144680" sldId="280"/>
            <ac:spMk id="2" creationId="{E09C1ACC-F4C2-4FDC-8F26-6A99954B3ABE}"/>
          </ac:spMkLst>
        </pc:spChg>
        <pc:spChg chg="add mod">
          <ac:chgData name="Ian Nabney" userId="d6603c99-5c95-4d2b-ba76-fe87db2f29c6" providerId="ADAL" clId="{05CC8EB0-716B-4706-B6B1-4BC01135F0E8}" dt="2021-02-20T18:44:03.125" v="623" actId="20577"/>
          <ac:spMkLst>
            <pc:docMk/>
            <pc:sldMk cId="2749144680" sldId="280"/>
            <ac:spMk id="6" creationId="{47B2312F-EE16-45CF-9E61-93F29A38B4FA}"/>
          </ac:spMkLst>
        </pc:spChg>
      </pc:sldChg>
      <pc:sldChg chg="addSp modSp new mod modTransition">
        <pc:chgData name="Ian Nabney" userId="d6603c99-5c95-4d2b-ba76-fe87db2f29c6" providerId="ADAL" clId="{05CC8EB0-716B-4706-B6B1-4BC01135F0E8}" dt="2021-02-22T00:38:10.308" v="5291"/>
        <pc:sldMkLst>
          <pc:docMk/>
          <pc:sldMk cId="3068852095" sldId="280"/>
        </pc:sldMkLst>
        <pc:spChg chg="mod">
          <ac:chgData name="Ian Nabney" userId="d6603c99-5c95-4d2b-ba76-fe87db2f29c6" providerId="ADAL" clId="{05CC8EB0-716B-4706-B6B1-4BC01135F0E8}" dt="2021-02-21T21:50:50.065" v="3372" actId="20577"/>
          <ac:spMkLst>
            <pc:docMk/>
            <pc:sldMk cId="3068852095" sldId="280"/>
            <ac:spMk id="2" creationId="{4DA0BFF5-4F0A-43ED-8D29-AFFA3A3997C7}"/>
          </ac:spMkLst>
        </pc:spChg>
        <pc:spChg chg="add mod">
          <ac:chgData name="Ian Nabney" userId="d6603c99-5c95-4d2b-ba76-fe87db2f29c6" providerId="ADAL" clId="{05CC8EB0-716B-4706-B6B1-4BC01135F0E8}" dt="2021-02-21T21:54:15.104" v="3541" actId="20577"/>
          <ac:spMkLst>
            <pc:docMk/>
            <pc:sldMk cId="3068852095" sldId="280"/>
            <ac:spMk id="7" creationId="{CD9AFC4C-C5C0-4EB6-AAF5-B63ED2FF3843}"/>
          </ac:spMkLst>
        </pc:spChg>
        <pc:picChg chg="add mod">
          <ac:chgData name="Ian Nabney" userId="d6603c99-5c95-4d2b-ba76-fe87db2f29c6" providerId="ADAL" clId="{05CC8EB0-716B-4706-B6B1-4BC01135F0E8}" dt="2021-02-21T21:53:31.318" v="3441" actId="1076"/>
          <ac:picMkLst>
            <pc:docMk/>
            <pc:sldMk cId="3068852095" sldId="280"/>
            <ac:picMk id="8" creationId="{7D51F6F2-A011-4AE6-8BE7-B7134F9C09F4}"/>
          </ac:picMkLst>
        </pc:picChg>
        <pc:picChg chg="add mod">
          <ac:chgData name="Ian Nabney" userId="d6603c99-5c95-4d2b-ba76-fe87db2f29c6" providerId="ADAL" clId="{05CC8EB0-716B-4706-B6B1-4BC01135F0E8}" dt="2021-02-21T21:53:29.781" v="3440" actId="1076"/>
          <ac:picMkLst>
            <pc:docMk/>
            <pc:sldMk cId="3068852095" sldId="280"/>
            <ac:picMk id="10" creationId="{A0769FEC-A7A5-4121-BAC0-79CF93484109}"/>
          </ac:picMkLst>
        </pc:picChg>
      </pc:sldChg>
      <pc:sldChg chg="del">
        <pc:chgData name="Ian Nabney" userId="d6603c99-5c95-4d2b-ba76-fe87db2f29c6" providerId="ADAL" clId="{05CC8EB0-716B-4706-B6B1-4BC01135F0E8}" dt="2021-02-20T18:03:52.580" v="184" actId="47"/>
        <pc:sldMkLst>
          <pc:docMk/>
          <pc:sldMk cId="79106315" sldId="281"/>
        </pc:sldMkLst>
      </pc:sldChg>
      <pc:sldChg chg="addSp modSp new del mod modTransition">
        <pc:chgData name="Ian Nabney" userId="d6603c99-5c95-4d2b-ba76-fe87db2f29c6" providerId="ADAL" clId="{05CC8EB0-716B-4706-B6B1-4BC01135F0E8}" dt="2021-02-21T21:24:27.487" v="2790" actId="47"/>
        <pc:sldMkLst>
          <pc:docMk/>
          <pc:sldMk cId="1789970195" sldId="281"/>
        </pc:sldMkLst>
        <pc:spChg chg="mod">
          <ac:chgData name="Ian Nabney" userId="d6603c99-5c95-4d2b-ba76-fe87db2f29c6" providerId="ADAL" clId="{05CC8EB0-716B-4706-B6B1-4BC01135F0E8}" dt="2021-02-20T18:45:59.948" v="657" actId="20577"/>
          <ac:spMkLst>
            <pc:docMk/>
            <pc:sldMk cId="1789970195" sldId="281"/>
            <ac:spMk id="2" creationId="{DB35C138-8992-4302-899C-8D9C2D6070F9}"/>
          </ac:spMkLst>
        </pc:spChg>
        <pc:spChg chg="add mod">
          <ac:chgData name="Ian Nabney" userId="d6603c99-5c95-4d2b-ba76-fe87db2f29c6" providerId="ADAL" clId="{05CC8EB0-716B-4706-B6B1-4BC01135F0E8}" dt="2021-02-20T18:47:05.948" v="735" actId="12"/>
          <ac:spMkLst>
            <pc:docMk/>
            <pc:sldMk cId="1789970195" sldId="281"/>
            <ac:spMk id="7" creationId="{D7BD0AEE-C2DF-450A-BBE9-894B0C94AE30}"/>
          </ac:spMkLst>
        </pc:spChg>
        <pc:spChg chg="add mod">
          <ac:chgData name="Ian Nabney" userId="d6603c99-5c95-4d2b-ba76-fe87db2f29c6" providerId="ADAL" clId="{05CC8EB0-716B-4706-B6B1-4BC01135F0E8}" dt="2021-02-20T18:48:00.672" v="742" actId="20577"/>
          <ac:spMkLst>
            <pc:docMk/>
            <pc:sldMk cId="1789970195" sldId="281"/>
            <ac:spMk id="8" creationId="{405FF66C-E05B-4085-95CB-66D4B9D1CC42}"/>
          </ac:spMkLst>
        </pc:spChg>
        <pc:picChg chg="add mod">
          <ac:chgData name="Ian Nabney" userId="d6603c99-5c95-4d2b-ba76-fe87db2f29c6" providerId="ADAL" clId="{05CC8EB0-716B-4706-B6B1-4BC01135F0E8}" dt="2021-02-20T18:46:16.506" v="659" actId="1076"/>
          <ac:picMkLst>
            <pc:docMk/>
            <pc:sldMk cId="1789970195" sldId="281"/>
            <ac:picMk id="6" creationId="{F03483B5-5590-4447-812A-370B68B63304}"/>
          </ac:picMkLst>
        </pc:picChg>
      </pc:sldChg>
      <pc:sldChg chg="addSp modSp new mod modTransition">
        <pc:chgData name="Ian Nabney" userId="d6603c99-5c95-4d2b-ba76-fe87db2f29c6" providerId="ADAL" clId="{05CC8EB0-716B-4706-B6B1-4BC01135F0E8}" dt="2021-02-22T00:38:10.308" v="5291"/>
        <pc:sldMkLst>
          <pc:docMk/>
          <pc:sldMk cId="2174166349" sldId="281"/>
        </pc:sldMkLst>
        <pc:spChg chg="mod">
          <ac:chgData name="Ian Nabney" userId="d6603c99-5c95-4d2b-ba76-fe87db2f29c6" providerId="ADAL" clId="{05CC8EB0-716B-4706-B6B1-4BC01135F0E8}" dt="2021-02-21T21:55:08.340" v="3568" actId="20577"/>
          <ac:spMkLst>
            <pc:docMk/>
            <pc:sldMk cId="2174166349" sldId="281"/>
            <ac:spMk id="2" creationId="{32972842-792C-432E-AB05-84A8260D4651}"/>
          </ac:spMkLst>
        </pc:spChg>
        <pc:spChg chg="add mod">
          <ac:chgData name="Ian Nabney" userId="d6603c99-5c95-4d2b-ba76-fe87db2f29c6" providerId="ADAL" clId="{05CC8EB0-716B-4706-B6B1-4BC01135F0E8}" dt="2021-02-21T21:59:20.130" v="3595" actId="20577"/>
          <ac:spMkLst>
            <pc:docMk/>
            <pc:sldMk cId="2174166349" sldId="281"/>
            <ac:spMk id="8" creationId="{41615E55-94B5-4B3C-AC79-8AF36F5BD6CA}"/>
          </ac:spMkLst>
        </pc:spChg>
        <pc:picChg chg="add mod">
          <ac:chgData name="Ian Nabney" userId="d6603c99-5c95-4d2b-ba76-fe87db2f29c6" providerId="ADAL" clId="{05CC8EB0-716B-4706-B6B1-4BC01135F0E8}" dt="2021-02-21T21:56:58.350" v="3570" actId="1076"/>
          <ac:picMkLst>
            <pc:docMk/>
            <pc:sldMk cId="2174166349" sldId="281"/>
            <ac:picMk id="7" creationId="{200C0A1A-8C8C-4B9D-9E4D-72CC4C07C171}"/>
          </ac:picMkLst>
        </pc:picChg>
      </pc:sldChg>
      <pc:sldChg chg="del">
        <pc:chgData name="Ian Nabney" userId="d6603c99-5c95-4d2b-ba76-fe87db2f29c6" providerId="ADAL" clId="{05CC8EB0-716B-4706-B6B1-4BC01135F0E8}" dt="2021-02-20T18:03:52.580" v="184" actId="47"/>
        <pc:sldMkLst>
          <pc:docMk/>
          <pc:sldMk cId="278062578" sldId="282"/>
        </pc:sldMkLst>
      </pc:sldChg>
      <pc:sldChg chg="addSp modSp new mod modTransition">
        <pc:chgData name="Ian Nabney" userId="d6603c99-5c95-4d2b-ba76-fe87db2f29c6" providerId="ADAL" clId="{05CC8EB0-716B-4706-B6B1-4BC01135F0E8}" dt="2021-02-22T00:38:10.308" v="5291"/>
        <pc:sldMkLst>
          <pc:docMk/>
          <pc:sldMk cId="2386776082" sldId="282"/>
        </pc:sldMkLst>
        <pc:spChg chg="mod">
          <ac:chgData name="Ian Nabney" userId="d6603c99-5c95-4d2b-ba76-fe87db2f29c6" providerId="ADAL" clId="{05CC8EB0-716B-4706-B6B1-4BC01135F0E8}" dt="2021-02-21T22:05:08.966" v="3604" actId="20577"/>
          <ac:spMkLst>
            <pc:docMk/>
            <pc:sldMk cId="2386776082" sldId="282"/>
            <ac:spMk id="2" creationId="{6125FA47-B153-4D98-B3D9-DAD8F76082FB}"/>
          </ac:spMkLst>
        </pc:spChg>
        <pc:spChg chg="add mod">
          <ac:chgData name="Ian Nabney" userId="d6603c99-5c95-4d2b-ba76-fe87db2f29c6" providerId="ADAL" clId="{05CC8EB0-716B-4706-B6B1-4BC01135F0E8}" dt="2021-02-21T22:09:30.930" v="3638" actId="6549"/>
          <ac:spMkLst>
            <pc:docMk/>
            <pc:sldMk cId="2386776082" sldId="282"/>
            <ac:spMk id="6" creationId="{2A290A6A-F6A4-41A1-84F5-5599259F874C}"/>
          </ac:spMkLst>
        </pc:spChg>
        <pc:picChg chg="add mod">
          <ac:chgData name="Ian Nabney" userId="d6603c99-5c95-4d2b-ba76-fe87db2f29c6" providerId="ADAL" clId="{05CC8EB0-716B-4706-B6B1-4BC01135F0E8}" dt="2021-02-21T22:07:19.910" v="3629" actId="1076"/>
          <ac:picMkLst>
            <pc:docMk/>
            <pc:sldMk cId="2386776082" sldId="282"/>
            <ac:picMk id="8" creationId="{47DE19D2-ED04-47B5-AF9D-898360677DD6}"/>
          </ac:picMkLst>
        </pc:picChg>
        <pc:picChg chg="add mod">
          <ac:chgData name="Ian Nabney" userId="d6603c99-5c95-4d2b-ba76-fe87db2f29c6" providerId="ADAL" clId="{05CC8EB0-716B-4706-B6B1-4BC01135F0E8}" dt="2021-02-21T22:10:03.462" v="3642" actId="14100"/>
          <ac:picMkLst>
            <pc:docMk/>
            <pc:sldMk cId="2386776082" sldId="282"/>
            <ac:picMk id="10" creationId="{7F3C8F20-FC7B-416B-A8A8-9963B5E9EAE3}"/>
          </ac:picMkLst>
        </pc:picChg>
      </pc:sldChg>
      <pc:sldChg chg="addSp modSp new del mod modTransition">
        <pc:chgData name="Ian Nabney" userId="d6603c99-5c95-4d2b-ba76-fe87db2f29c6" providerId="ADAL" clId="{05CC8EB0-716B-4706-B6B1-4BC01135F0E8}" dt="2021-02-21T21:24:27.487" v="2790" actId="47"/>
        <pc:sldMkLst>
          <pc:docMk/>
          <pc:sldMk cId="3854370064" sldId="282"/>
        </pc:sldMkLst>
        <pc:spChg chg="mod">
          <ac:chgData name="Ian Nabney" userId="d6603c99-5c95-4d2b-ba76-fe87db2f29c6" providerId="ADAL" clId="{05CC8EB0-716B-4706-B6B1-4BC01135F0E8}" dt="2021-02-20T18:50:35.466" v="764" actId="20577"/>
          <ac:spMkLst>
            <pc:docMk/>
            <pc:sldMk cId="3854370064" sldId="282"/>
            <ac:spMk id="2" creationId="{5306EF33-8A73-48DC-BB38-0C68FB5D130C}"/>
          </ac:spMkLst>
        </pc:spChg>
        <pc:spChg chg="add mod">
          <ac:chgData name="Ian Nabney" userId="d6603c99-5c95-4d2b-ba76-fe87db2f29c6" providerId="ADAL" clId="{05CC8EB0-716B-4706-B6B1-4BC01135F0E8}" dt="2021-02-20T18:57:41.380" v="981" actId="20577"/>
          <ac:spMkLst>
            <pc:docMk/>
            <pc:sldMk cId="3854370064" sldId="282"/>
            <ac:spMk id="6" creationId="{9DDA06C6-8440-48AF-9758-35B33C21952C}"/>
          </ac:spMkLst>
        </pc:spChg>
      </pc:sldChg>
      <pc:sldChg chg="addSp modSp new del mod modTransition">
        <pc:chgData name="Ian Nabney" userId="d6603c99-5c95-4d2b-ba76-fe87db2f29c6" providerId="ADAL" clId="{05CC8EB0-716B-4706-B6B1-4BC01135F0E8}" dt="2021-02-21T21:24:27.487" v="2790" actId="47"/>
        <pc:sldMkLst>
          <pc:docMk/>
          <pc:sldMk cId="1021532930" sldId="283"/>
        </pc:sldMkLst>
        <pc:spChg chg="mod">
          <ac:chgData name="Ian Nabney" userId="d6603c99-5c95-4d2b-ba76-fe87db2f29c6" providerId="ADAL" clId="{05CC8EB0-716B-4706-B6B1-4BC01135F0E8}" dt="2021-02-21T10:12:57.917" v="1099" actId="20577"/>
          <ac:spMkLst>
            <pc:docMk/>
            <pc:sldMk cId="1021532930" sldId="283"/>
            <ac:spMk id="2" creationId="{45B6A0D0-5760-413F-8CDA-B37413DEBD55}"/>
          </ac:spMkLst>
        </pc:spChg>
        <pc:spChg chg="add mod">
          <ac:chgData name="Ian Nabney" userId="d6603c99-5c95-4d2b-ba76-fe87db2f29c6" providerId="ADAL" clId="{05CC8EB0-716B-4706-B6B1-4BC01135F0E8}" dt="2021-02-21T10:14:21.463" v="1220" actId="207"/>
          <ac:spMkLst>
            <pc:docMk/>
            <pc:sldMk cId="1021532930" sldId="283"/>
            <ac:spMk id="7" creationId="{64C3A48E-26DD-45A2-AD1F-28881862CC7E}"/>
          </ac:spMkLst>
        </pc:spChg>
        <pc:picChg chg="add mod">
          <ac:chgData name="Ian Nabney" userId="d6603c99-5c95-4d2b-ba76-fe87db2f29c6" providerId="ADAL" clId="{05CC8EB0-716B-4706-B6B1-4BC01135F0E8}" dt="2021-02-21T10:14:13.883" v="1217" actId="1076"/>
          <ac:picMkLst>
            <pc:docMk/>
            <pc:sldMk cId="1021532930" sldId="283"/>
            <ac:picMk id="6" creationId="{181B89EF-9E36-4F64-9F8D-110B59591AF3}"/>
          </ac:picMkLst>
        </pc:picChg>
      </pc:sldChg>
      <pc:sldChg chg="del">
        <pc:chgData name="Ian Nabney" userId="d6603c99-5c95-4d2b-ba76-fe87db2f29c6" providerId="ADAL" clId="{05CC8EB0-716B-4706-B6B1-4BC01135F0E8}" dt="2021-02-20T18:03:52.580" v="184" actId="47"/>
        <pc:sldMkLst>
          <pc:docMk/>
          <pc:sldMk cId="1644431879" sldId="283"/>
        </pc:sldMkLst>
      </pc:sldChg>
      <pc:sldChg chg="addSp modSp new mod modTransition">
        <pc:chgData name="Ian Nabney" userId="d6603c99-5c95-4d2b-ba76-fe87db2f29c6" providerId="ADAL" clId="{05CC8EB0-716B-4706-B6B1-4BC01135F0E8}" dt="2021-02-22T00:38:10.308" v="5291"/>
        <pc:sldMkLst>
          <pc:docMk/>
          <pc:sldMk cId="3183366548" sldId="283"/>
        </pc:sldMkLst>
        <pc:spChg chg="mod">
          <ac:chgData name="Ian Nabney" userId="d6603c99-5c95-4d2b-ba76-fe87db2f29c6" providerId="ADAL" clId="{05CC8EB0-716B-4706-B6B1-4BC01135F0E8}" dt="2021-02-21T22:10:37.037" v="3656" actId="20577"/>
          <ac:spMkLst>
            <pc:docMk/>
            <pc:sldMk cId="3183366548" sldId="283"/>
            <ac:spMk id="2" creationId="{F480103E-8733-4DB5-8096-9FE49E765C04}"/>
          </ac:spMkLst>
        </pc:spChg>
        <pc:spChg chg="add mod">
          <ac:chgData name="Ian Nabney" userId="d6603c99-5c95-4d2b-ba76-fe87db2f29c6" providerId="ADAL" clId="{05CC8EB0-716B-4706-B6B1-4BC01135F0E8}" dt="2021-02-21T22:11:42.184" v="3678" actId="6549"/>
          <ac:spMkLst>
            <pc:docMk/>
            <pc:sldMk cId="3183366548" sldId="283"/>
            <ac:spMk id="6" creationId="{00867DC6-B00A-4180-B9FA-846666EDC28B}"/>
          </ac:spMkLst>
        </pc:spChg>
        <pc:picChg chg="add mod">
          <ac:chgData name="Ian Nabney" userId="d6603c99-5c95-4d2b-ba76-fe87db2f29c6" providerId="ADAL" clId="{05CC8EB0-716B-4706-B6B1-4BC01135F0E8}" dt="2021-02-21T22:12:18.207" v="3683" actId="1076"/>
          <ac:picMkLst>
            <pc:docMk/>
            <pc:sldMk cId="3183366548" sldId="283"/>
            <ac:picMk id="8" creationId="{187FE096-BC8C-4DD6-997C-5223AF033607}"/>
          </ac:picMkLst>
        </pc:picChg>
      </pc:sldChg>
      <pc:sldChg chg="addSp modSp new mod modTransition">
        <pc:chgData name="Ian Nabney" userId="d6603c99-5c95-4d2b-ba76-fe87db2f29c6" providerId="ADAL" clId="{05CC8EB0-716B-4706-B6B1-4BC01135F0E8}" dt="2021-02-22T00:38:10.308" v="5291"/>
        <pc:sldMkLst>
          <pc:docMk/>
          <pc:sldMk cId="2540274800" sldId="284"/>
        </pc:sldMkLst>
        <pc:spChg chg="mod">
          <ac:chgData name="Ian Nabney" userId="d6603c99-5c95-4d2b-ba76-fe87db2f29c6" providerId="ADAL" clId="{05CC8EB0-716B-4706-B6B1-4BC01135F0E8}" dt="2021-02-21T22:19:07.764" v="3713" actId="20577"/>
          <ac:spMkLst>
            <pc:docMk/>
            <pc:sldMk cId="2540274800" sldId="284"/>
            <ac:spMk id="2" creationId="{B9B7B7A9-E375-4EF0-9B0D-6CBF79CD7727}"/>
          </ac:spMkLst>
        </pc:spChg>
        <pc:spChg chg="add mod">
          <ac:chgData name="Ian Nabney" userId="d6603c99-5c95-4d2b-ba76-fe87db2f29c6" providerId="ADAL" clId="{05CC8EB0-716B-4706-B6B1-4BC01135F0E8}" dt="2021-02-21T22:24:00.077" v="3848" actId="6549"/>
          <ac:spMkLst>
            <pc:docMk/>
            <pc:sldMk cId="2540274800" sldId="284"/>
            <ac:spMk id="6" creationId="{E76143B0-4E08-4890-A831-50AA39B528DB}"/>
          </ac:spMkLst>
        </pc:spChg>
        <pc:picChg chg="add mod">
          <ac:chgData name="Ian Nabney" userId="d6603c99-5c95-4d2b-ba76-fe87db2f29c6" providerId="ADAL" clId="{05CC8EB0-716B-4706-B6B1-4BC01135F0E8}" dt="2021-02-21T22:23:29.257" v="3745" actId="1076"/>
          <ac:picMkLst>
            <pc:docMk/>
            <pc:sldMk cId="2540274800" sldId="284"/>
            <ac:picMk id="8" creationId="{9D26AEA0-ED9C-4FA7-BFFD-93406706C706}"/>
          </ac:picMkLst>
        </pc:picChg>
      </pc:sldChg>
      <pc:sldChg chg="del">
        <pc:chgData name="Ian Nabney" userId="d6603c99-5c95-4d2b-ba76-fe87db2f29c6" providerId="ADAL" clId="{05CC8EB0-716B-4706-B6B1-4BC01135F0E8}" dt="2021-02-20T18:03:52.580" v="184" actId="47"/>
        <pc:sldMkLst>
          <pc:docMk/>
          <pc:sldMk cId="3210668178" sldId="284"/>
        </pc:sldMkLst>
      </pc:sldChg>
      <pc:sldChg chg="addSp modSp new del mod modTransition">
        <pc:chgData name="Ian Nabney" userId="d6603c99-5c95-4d2b-ba76-fe87db2f29c6" providerId="ADAL" clId="{05CC8EB0-716B-4706-B6B1-4BC01135F0E8}" dt="2021-02-21T21:24:27.487" v="2790" actId="47"/>
        <pc:sldMkLst>
          <pc:docMk/>
          <pc:sldMk cId="3363425178" sldId="284"/>
        </pc:sldMkLst>
        <pc:spChg chg="mod">
          <ac:chgData name="Ian Nabney" userId="d6603c99-5c95-4d2b-ba76-fe87db2f29c6" providerId="ADAL" clId="{05CC8EB0-716B-4706-B6B1-4BC01135F0E8}" dt="2021-02-21T10:15:06.156" v="1233" actId="20577"/>
          <ac:spMkLst>
            <pc:docMk/>
            <pc:sldMk cId="3363425178" sldId="284"/>
            <ac:spMk id="2" creationId="{70585ECA-5FF4-4F68-886C-6F988C898352}"/>
          </ac:spMkLst>
        </pc:spChg>
        <pc:spChg chg="add mod">
          <ac:chgData name="Ian Nabney" userId="d6603c99-5c95-4d2b-ba76-fe87db2f29c6" providerId="ADAL" clId="{05CC8EB0-716B-4706-B6B1-4BC01135F0E8}" dt="2021-02-21T10:16:22.556" v="1239" actId="20577"/>
          <ac:spMkLst>
            <pc:docMk/>
            <pc:sldMk cId="3363425178" sldId="284"/>
            <ac:spMk id="7" creationId="{912361D0-1224-4BD5-9128-17892306E3F0}"/>
          </ac:spMkLst>
        </pc:spChg>
        <pc:picChg chg="add mod">
          <ac:chgData name="Ian Nabney" userId="d6603c99-5c95-4d2b-ba76-fe87db2f29c6" providerId="ADAL" clId="{05CC8EB0-716B-4706-B6B1-4BC01135F0E8}" dt="2021-02-21T10:15:23.581" v="1235" actId="1076"/>
          <ac:picMkLst>
            <pc:docMk/>
            <pc:sldMk cId="3363425178" sldId="284"/>
            <ac:picMk id="6" creationId="{EA17603B-E31B-4048-A2FD-E89662FED4B6}"/>
          </ac:picMkLst>
        </pc:picChg>
      </pc:sldChg>
      <pc:sldChg chg="addSp modSp new mod modTransition">
        <pc:chgData name="Ian Nabney" userId="d6603c99-5c95-4d2b-ba76-fe87db2f29c6" providerId="ADAL" clId="{05CC8EB0-716B-4706-B6B1-4BC01135F0E8}" dt="2021-02-22T00:38:10.308" v="5291"/>
        <pc:sldMkLst>
          <pc:docMk/>
          <pc:sldMk cId="860985077" sldId="285"/>
        </pc:sldMkLst>
        <pc:spChg chg="mod">
          <ac:chgData name="Ian Nabney" userId="d6603c99-5c95-4d2b-ba76-fe87db2f29c6" providerId="ADAL" clId="{05CC8EB0-716B-4706-B6B1-4BC01135F0E8}" dt="2021-02-21T22:23:02.724" v="3744" actId="20577"/>
          <ac:spMkLst>
            <pc:docMk/>
            <pc:sldMk cId="860985077" sldId="285"/>
            <ac:spMk id="2" creationId="{4FB37ABA-5156-4235-AA69-F9ACC286809F}"/>
          </ac:spMkLst>
        </pc:spChg>
        <pc:spChg chg="add mod">
          <ac:chgData name="Ian Nabney" userId="d6603c99-5c95-4d2b-ba76-fe87db2f29c6" providerId="ADAL" clId="{05CC8EB0-716B-4706-B6B1-4BC01135F0E8}" dt="2021-02-21T22:27:23.674" v="3893" actId="12"/>
          <ac:spMkLst>
            <pc:docMk/>
            <pc:sldMk cId="860985077" sldId="285"/>
            <ac:spMk id="6" creationId="{36F79839-5284-4A8D-B616-DACEA582589D}"/>
          </ac:spMkLst>
        </pc:spChg>
        <pc:spChg chg="add mod">
          <ac:chgData name="Ian Nabney" userId="d6603c99-5c95-4d2b-ba76-fe87db2f29c6" providerId="ADAL" clId="{05CC8EB0-716B-4706-B6B1-4BC01135F0E8}" dt="2021-02-21T22:27:18.102" v="3892" actId="1076"/>
          <ac:spMkLst>
            <pc:docMk/>
            <pc:sldMk cId="860985077" sldId="285"/>
            <ac:spMk id="9" creationId="{2BD738E4-57E2-4F18-8455-BCE535F4A8B6}"/>
          </ac:spMkLst>
        </pc:spChg>
        <pc:picChg chg="add mod">
          <ac:chgData name="Ian Nabney" userId="d6603c99-5c95-4d2b-ba76-fe87db2f29c6" providerId="ADAL" clId="{05CC8EB0-716B-4706-B6B1-4BC01135F0E8}" dt="2021-02-21T22:25:17.975" v="3867" actId="1076"/>
          <ac:picMkLst>
            <pc:docMk/>
            <pc:sldMk cId="860985077" sldId="285"/>
            <ac:picMk id="8" creationId="{E9CDC210-BAAA-4868-9109-54F799A57413}"/>
          </ac:picMkLst>
        </pc:picChg>
        <pc:picChg chg="add mod">
          <ac:chgData name="Ian Nabney" userId="d6603c99-5c95-4d2b-ba76-fe87db2f29c6" providerId="ADAL" clId="{05CC8EB0-716B-4706-B6B1-4BC01135F0E8}" dt="2021-02-21T22:27:12.839" v="3891" actId="1076"/>
          <ac:picMkLst>
            <pc:docMk/>
            <pc:sldMk cId="860985077" sldId="285"/>
            <ac:picMk id="11" creationId="{1603A627-CDAF-4FC0-B8D8-6634AE076FF6}"/>
          </ac:picMkLst>
        </pc:picChg>
      </pc:sldChg>
      <pc:sldChg chg="addSp modSp new del mod modTransition">
        <pc:chgData name="Ian Nabney" userId="d6603c99-5c95-4d2b-ba76-fe87db2f29c6" providerId="ADAL" clId="{05CC8EB0-716B-4706-B6B1-4BC01135F0E8}" dt="2021-02-21T21:24:27.487" v="2790" actId="47"/>
        <pc:sldMkLst>
          <pc:docMk/>
          <pc:sldMk cId="2110821563" sldId="285"/>
        </pc:sldMkLst>
        <pc:spChg chg="mod">
          <ac:chgData name="Ian Nabney" userId="d6603c99-5c95-4d2b-ba76-fe87db2f29c6" providerId="ADAL" clId="{05CC8EB0-716B-4706-B6B1-4BC01135F0E8}" dt="2021-02-21T10:27:52.438" v="1266" actId="20577"/>
          <ac:spMkLst>
            <pc:docMk/>
            <pc:sldMk cId="2110821563" sldId="285"/>
            <ac:spMk id="2" creationId="{E6289373-4EAC-4259-A4E4-BDA75B256586}"/>
          </ac:spMkLst>
        </pc:spChg>
        <pc:spChg chg="add mod">
          <ac:chgData name="Ian Nabney" userId="d6603c99-5c95-4d2b-ba76-fe87db2f29c6" providerId="ADAL" clId="{05CC8EB0-716B-4706-B6B1-4BC01135F0E8}" dt="2021-02-21T10:49:15.234" v="1350" actId="20577"/>
          <ac:spMkLst>
            <pc:docMk/>
            <pc:sldMk cId="2110821563" sldId="285"/>
            <ac:spMk id="6" creationId="{7EC5E06D-473F-4C60-9FB3-0938B644A33F}"/>
          </ac:spMkLst>
        </pc:spChg>
      </pc:sldChg>
      <pc:sldChg chg="del">
        <pc:chgData name="Ian Nabney" userId="d6603c99-5c95-4d2b-ba76-fe87db2f29c6" providerId="ADAL" clId="{05CC8EB0-716B-4706-B6B1-4BC01135F0E8}" dt="2021-02-20T18:03:52.580" v="184" actId="47"/>
        <pc:sldMkLst>
          <pc:docMk/>
          <pc:sldMk cId="3544071691" sldId="285"/>
        </pc:sldMkLst>
      </pc:sldChg>
      <pc:sldChg chg="addSp modSp new del mod modTransition">
        <pc:chgData name="Ian Nabney" userId="d6603c99-5c95-4d2b-ba76-fe87db2f29c6" providerId="ADAL" clId="{05CC8EB0-716B-4706-B6B1-4BC01135F0E8}" dt="2021-02-21T21:24:27.487" v="2790" actId="47"/>
        <pc:sldMkLst>
          <pc:docMk/>
          <pc:sldMk cId="2334006621" sldId="286"/>
        </pc:sldMkLst>
        <pc:spChg chg="mod">
          <ac:chgData name="Ian Nabney" userId="d6603c99-5c95-4d2b-ba76-fe87db2f29c6" providerId="ADAL" clId="{05CC8EB0-716B-4706-B6B1-4BC01135F0E8}" dt="2021-02-21T10:49:29.211" v="1381" actId="20577"/>
          <ac:spMkLst>
            <pc:docMk/>
            <pc:sldMk cId="2334006621" sldId="286"/>
            <ac:spMk id="2" creationId="{019D626E-2836-4925-89A5-65FF807DB483}"/>
          </ac:spMkLst>
        </pc:spChg>
        <pc:spChg chg="add mod">
          <ac:chgData name="Ian Nabney" userId="d6603c99-5c95-4d2b-ba76-fe87db2f29c6" providerId="ADAL" clId="{05CC8EB0-716B-4706-B6B1-4BC01135F0E8}" dt="2021-02-21T10:54:13.965" v="1400" actId="1076"/>
          <ac:spMkLst>
            <pc:docMk/>
            <pc:sldMk cId="2334006621" sldId="286"/>
            <ac:spMk id="7" creationId="{047526CE-3A8B-493A-8C48-F7330BA2A60A}"/>
          </ac:spMkLst>
        </pc:spChg>
        <pc:spChg chg="add mod">
          <ac:chgData name="Ian Nabney" userId="d6603c99-5c95-4d2b-ba76-fe87db2f29c6" providerId="ADAL" clId="{05CC8EB0-716B-4706-B6B1-4BC01135F0E8}" dt="2021-02-21T10:54:02.279" v="1398" actId="20577"/>
          <ac:spMkLst>
            <pc:docMk/>
            <pc:sldMk cId="2334006621" sldId="286"/>
            <ac:spMk id="8" creationId="{6172EC25-C702-4FB0-98FA-DD932C6AF942}"/>
          </ac:spMkLst>
        </pc:spChg>
        <pc:picChg chg="add mod">
          <ac:chgData name="Ian Nabney" userId="d6603c99-5c95-4d2b-ba76-fe87db2f29c6" providerId="ADAL" clId="{05CC8EB0-716B-4706-B6B1-4BC01135F0E8}" dt="2021-02-21T10:54:08.948" v="1399" actId="1076"/>
          <ac:picMkLst>
            <pc:docMk/>
            <pc:sldMk cId="2334006621" sldId="286"/>
            <ac:picMk id="6" creationId="{8CB14528-5677-47CA-B274-1204468C7106}"/>
          </ac:picMkLst>
        </pc:picChg>
      </pc:sldChg>
      <pc:sldChg chg="del">
        <pc:chgData name="Ian Nabney" userId="d6603c99-5c95-4d2b-ba76-fe87db2f29c6" providerId="ADAL" clId="{05CC8EB0-716B-4706-B6B1-4BC01135F0E8}" dt="2021-02-20T18:03:52.580" v="184" actId="47"/>
        <pc:sldMkLst>
          <pc:docMk/>
          <pc:sldMk cId="3188237960" sldId="286"/>
        </pc:sldMkLst>
      </pc:sldChg>
      <pc:sldChg chg="addSp modSp new mod modTransition">
        <pc:chgData name="Ian Nabney" userId="d6603c99-5c95-4d2b-ba76-fe87db2f29c6" providerId="ADAL" clId="{05CC8EB0-716B-4706-B6B1-4BC01135F0E8}" dt="2021-02-22T00:38:10.308" v="5291"/>
        <pc:sldMkLst>
          <pc:docMk/>
          <pc:sldMk cId="3351266340" sldId="286"/>
        </pc:sldMkLst>
        <pc:spChg chg="mod">
          <ac:chgData name="Ian Nabney" userId="d6603c99-5c95-4d2b-ba76-fe87db2f29c6" providerId="ADAL" clId="{05CC8EB0-716B-4706-B6B1-4BC01135F0E8}" dt="2021-02-21T23:07:12.776" v="3918" actId="20577"/>
          <ac:spMkLst>
            <pc:docMk/>
            <pc:sldMk cId="3351266340" sldId="286"/>
            <ac:spMk id="2" creationId="{18E3B143-A3CA-41E2-9297-646C6D749F74}"/>
          </ac:spMkLst>
        </pc:spChg>
        <pc:spChg chg="add mod">
          <ac:chgData name="Ian Nabney" userId="d6603c99-5c95-4d2b-ba76-fe87db2f29c6" providerId="ADAL" clId="{05CC8EB0-716B-4706-B6B1-4BC01135F0E8}" dt="2021-02-21T23:08:32.788" v="3948" actId="207"/>
          <ac:spMkLst>
            <pc:docMk/>
            <pc:sldMk cId="3351266340" sldId="286"/>
            <ac:spMk id="6" creationId="{ED8181E7-669D-4ABC-86A3-AE997BD18C3F}"/>
          </ac:spMkLst>
        </pc:spChg>
        <pc:spChg chg="add mod">
          <ac:chgData name="Ian Nabney" userId="d6603c99-5c95-4d2b-ba76-fe87db2f29c6" providerId="ADAL" clId="{05CC8EB0-716B-4706-B6B1-4BC01135F0E8}" dt="2021-02-21T23:09:35.101" v="4030" actId="20577"/>
          <ac:spMkLst>
            <pc:docMk/>
            <pc:sldMk cId="3351266340" sldId="286"/>
            <ac:spMk id="9" creationId="{2E50852C-373A-4F08-AEEA-3563554D0C1D}"/>
          </ac:spMkLst>
        </pc:spChg>
        <pc:picChg chg="add mod">
          <ac:chgData name="Ian Nabney" userId="d6603c99-5c95-4d2b-ba76-fe87db2f29c6" providerId="ADAL" clId="{05CC8EB0-716B-4706-B6B1-4BC01135F0E8}" dt="2021-02-21T23:09:02.929" v="3950" actId="1076"/>
          <ac:picMkLst>
            <pc:docMk/>
            <pc:sldMk cId="3351266340" sldId="286"/>
            <ac:picMk id="8" creationId="{A4CF450D-FA99-48C9-9C69-E8A6367C38E9}"/>
          </ac:picMkLst>
        </pc:picChg>
      </pc:sldChg>
      <pc:sldChg chg="addSp modSp new mod modTransition">
        <pc:chgData name="Ian Nabney" userId="d6603c99-5c95-4d2b-ba76-fe87db2f29c6" providerId="ADAL" clId="{05CC8EB0-716B-4706-B6B1-4BC01135F0E8}" dt="2021-02-22T01:08:02.911" v="5294" actId="20577"/>
        <pc:sldMkLst>
          <pc:docMk/>
          <pc:sldMk cId="875196543" sldId="287"/>
        </pc:sldMkLst>
        <pc:spChg chg="mod">
          <ac:chgData name="Ian Nabney" userId="d6603c99-5c95-4d2b-ba76-fe87db2f29c6" providerId="ADAL" clId="{05CC8EB0-716B-4706-B6B1-4BC01135F0E8}" dt="2021-02-21T23:09:58.886" v="4050" actId="20577"/>
          <ac:spMkLst>
            <pc:docMk/>
            <pc:sldMk cId="875196543" sldId="287"/>
            <ac:spMk id="2" creationId="{0986F0C8-0E4D-49F3-9857-4C1E6787A3CB}"/>
          </ac:spMkLst>
        </pc:spChg>
        <pc:spChg chg="add mod">
          <ac:chgData name="Ian Nabney" userId="d6603c99-5c95-4d2b-ba76-fe87db2f29c6" providerId="ADAL" clId="{05CC8EB0-716B-4706-B6B1-4BC01135F0E8}" dt="2021-02-22T01:08:02.911" v="5294" actId="20577"/>
          <ac:spMkLst>
            <pc:docMk/>
            <pc:sldMk cId="875196543" sldId="287"/>
            <ac:spMk id="6" creationId="{35D27BB4-9579-424C-B875-0C96C25860D7}"/>
          </ac:spMkLst>
        </pc:spChg>
        <pc:spChg chg="add mod">
          <ac:chgData name="Ian Nabney" userId="d6603c99-5c95-4d2b-ba76-fe87db2f29c6" providerId="ADAL" clId="{05CC8EB0-716B-4706-B6B1-4BC01135F0E8}" dt="2021-02-21T23:12:52.876" v="4144" actId="20577"/>
          <ac:spMkLst>
            <pc:docMk/>
            <pc:sldMk cId="875196543" sldId="287"/>
            <ac:spMk id="9" creationId="{17D5D450-EB83-48D0-B67B-BBE2FDBD6032}"/>
          </ac:spMkLst>
        </pc:spChg>
        <pc:picChg chg="add mod">
          <ac:chgData name="Ian Nabney" userId="d6603c99-5c95-4d2b-ba76-fe87db2f29c6" providerId="ADAL" clId="{05CC8EB0-716B-4706-B6B1-4BC01135F0E8}" dt="2021-02-21T23:11:47.426" v="4117" actId="1076"/>
          <ac:picMkLst>
            <pc:docMk/>
            <pc:sldMk cId="875196543" sldId="287"/>
            <ac:picMk id="8" creationId="{E8241081-C581-4BC0-ADE1-5D403D748E64}"/>
          </ac:picMkLst>
        </pc:picChg>
      </pc:sldChg>
      <pc:sldChg chg="addSp delSp modSp new del mod modTransition">
        <pc:chgData name="Ian Nabney" userId="d6603c99-5c95-4d2b-ba76-fe87db2f29c6" providerId="ADAL" clId="{05CC8EB0-716B-4706-B6B1-4BC01135F0E8}" dt="2021-02-21T21:24:27.487" v="2790" actId="47"/>
        <pc:sldMkLst>
          <pc:docMk/>
          <pc:sldMk cId="2710194930" sldId="287"/>
        </pc:sldMkLst>
        <pc:spChg chg="mod">
          <ac:chgData name="Ian Nabney" userId="d6603c99-5c95-4d2b-ba76-fe87db2f29c6" providerId="ADAL" clId="{05CC8EB0-716B-4706-B6B1-4BC01135F0E8}" dt="2021-02-21T16:14:00.316" v="1438" actId="20577"/>
          <ac:spMkLst>
            <pc:docMk/>
            <pc:sldMk cId="2710194930" sldId="287"/>
            <ac:spMk id="2" creationId="{919B93B9-FC5B-4F61-9C53-2DE4EBEF0440}"/>
          </ac:spMkLst>
        </pc:spChg>
        <pc:spChg chg="add mod">
          <ac:chgData name="Ian Nabney" userId="d6603c99-5c95-4d2b-ba76-fe87db2f29c6" providerId="ADAL" clId="{05CC8EB0-716B-4706-B6B1-4BC01135F0E8}" dt="2021-02-21T16:18:50.961" v="1845" actId="20577"/>
          <ac:spMkLst>
            <pc:docMk/>
            <pc:sldMk cId="2710194930" sldId="287"/>
            <ac:spMk id="7" creationId="{0031E3D5-D3BD-4D76-A0A0-952B0D0E23A8}"/>
          </ac:spMkLst>
        </pc:spChg>
        <pc:spChg chg="add del mod">
          <ac:chgData name="Ian Nabney" userId="d6603c99-5c95-4d2b-ba76-fe87db2f29c6" providerId="ADAL" clId="{05CC8EB0-716B-4706-B6B1-4BC01135F0E8}" dt="2021-02-21T16:22:51.446" v="1847"/>
          <ac:spMkLst>
            <pc:docMk/>
            <pc:sldMk cId="2710194930" sldId="287"/>
            <ac:spMk id="8" creationId="{8381430F-ED83-49C9-B2D5-8145EF22CA1D}"/>
          </ac:spMkLst>
        </pc:spChg>
        <pc:picChg chg="add mod">
          <ac:chgData name="Ian Nabney" userId="d6603c99-5c95-4d2b-ba76-fe87db2f29c6" providerId="ADAL" clId="{05CC8EB0-716B-4706-B6B1-4BC01135F0E8}" dt="2021-02-21T16:14:12.677" v="1441" actId="1076"/>
          <ac:picMkLst>
            <pc:docMk/>
            <pc:sldMk cId="2710194930" sldId="287"/>
            <ac:picMk id="6" creationId="{6121BF7E-C691-4610-A0EB-CE4D7C386DC8}"/>
          </ac:picMkLst>
        </pc:picChg>
      </pc:sldChg>
      <pc:sldChg chg="del">
        <pc:chgData name="Ian Nabney" userId="d6603c99-5c95-4d2b-ba76-fe87db2f29c6" providerId="ADAL" clId="{05CC8EB0-716B-4706-B6B1-4BC01135F0E8}" dt="2021-02-20T18:03:52.580" v="184" actId="47"/>
        <pc:sldMkLst>
          <pc:docMk/>
          <pc:sldMk cId="3199743245" sldId="287"/>
        </pc:sldMkLst>
      </pc:sldChg>
      <pc:sldChg chg="addSp modSp new del mod modTransition">
        <pc:chgData name="Ian Nabney" userId="d6603c99-5c95-4d2b-ba76-fe87db2f29c6" providerId="ADAL" clId="{05CC8EB0-716B-4706-B6B1-4BC01135F0E8}" dt="2021-02-21T21:24:27.487" v="2790" actId="47"/>
        <pc:sldMkLst>
          <pc:docMk/>
          <pc:sldMk cId="1381569585" sldId="288"/>
        </pc:sldMkLst>
        <pc:spChg chg="mod">
          <ac:chgData name="Ian Nabney" userId="d6603c99-5c95-4d2b-ba76-fe87db2f29c6" providerId="ADAL" clId="{05CC8EB0-716B-4706-B6B1-4BC01135F0E8}" dt="2021-02-21T16:23:02.094" v="1874" actId="20577"/>
          <ac:spMkLst>
            <pc:docMk/>
            <pc:sldMk cId="1381569585" sldId="288"/>
            <ac:spMk id="2" creationId="{09A61A10-FE98-4B13-83BB-E0B319AAE766}"/>
          </ac:spMkLst>
        </pc:spChg>
        <pc:spChg chg="add mod">
          <ac:chgData name="Ian Nabney" userId="d6603c99-5c95-4d2b-ba76-fe87db2f29c6" providerId="ADAL" clId="{05CC8EB0-716B-4706-B6B1-4BC01135F0E8}" dt="2021-02-21T16:24:39.494" v="1897" actId="20577"/>
          <ac:spMkLst>
            <pc:docMk/>
            <pc:sldMk cId="1381569585" sldId="288"/>
            <ac:spMk id="6" creationId="{C3F37D2A-887F-4CDC-B28D-558191C17017}"/>
          </ac:spMkLst>
        </pc:spChg>
      </pc:sldChg>
      <pc:sldChg chg="del">
        <pc:chgData name="Ian Nabney" userId="d6603c99-5c95-4d2b-ba76-fe87db2f29c6" providerId="ADAL" clId="{05CC8EB0-716B-4706-B6B1-4BC01135F0E8}" dt="2021-02-20T18:03:52.580" v="184" actId="47"/>
        <pc:sldMkLst>
          <pc:docMk/>
          <pc:sldMk cId="2044720911" sldId="288"/>
        </pc:sldMkLst>
      </pc:sldChg>
      <pc:sldChg chg="addSp modSp new mod modTransition">
        <pc:chgData name="Ian Nabney" userId="d6603c99-5c95-4d2b-ba76-fe87db2f29c6" providerId="ADAL" clId="{05CC8EB0-716B-4706-B6B1-4BC01135F0E8}" dt="2021-02-22T01:07:54.260" v="5293" actId="6549"/>
        <pc:sldMkLst>
          <pc:docMk/>
          <pc:sldMk cId="3252982314" sldId="288"/>
        </pc:sldMkLst>
        <pc:spChg chg="mod">
          <ac:chgData name="Ian Nabney" userId="d6603c99-5c95-4d2b-ba76-fe87db2f29c6" providerId="ADAL" clId="{05CC8EB0-716B-4706-B6B1-4BC01135F0E8}" dt="2021-02-21T23:13:53.426" v="4166" actId="20577"/>
          <ac:spMkLst>
            <pc:docMk/>
            <pc:sldMk cId="3252982314" sldId="288"/>
            <ac:spMk id="2" creationId="{2D9E99DC-70CE-4D50-80C1-B01EDFA42B7C}"/>
          </ac:spMkLst>
        </pc:spChg>
        <pc:spChg chg="add mod">
          <ac:chgData name="Ian Nabney" userId="d6603c99-5c95-4d2b-ba76-fe87db2f29c6" providerId="ADAL" clId="{05CC8EB0-716B-4706-B6B1-4BC01135F0E8}" dt="2021-02-21T23:15:07.744" v="4195" actId="1076"/>
          <ac:spMkLst>
            <pc:docMk/>
            <pc:sldMk cId="3252982314" sldId="288"/>
            <ac:spMk id="6" creationId="{CE865F61-2B68-4E0B-AF07-513FA4556595}"/>
          </ac:spMkLst>
        </pc:spChg>
        <pc:spChg chg="add mod">
          <ac:chgData name="Ian Nabney" userId="d6603c99-5c95-4d2b-ba76-fe87db2f29c6" providerId="ADAL" clId="{05CC8EB0-716B-4706-B6B1-4BC01135F0E8}" dt="2021-02-22T01:07:54.260" v="5293" actId="6549"/>
          <ac:spMkLst>
            <pc:docMk/>
            <pc:sldMk cId="3252982314" sldId="288"/>
            <ac:spMk id="9" creationId="{77E5D41E-6FEC-4D54-B59F-1C64E7DE00B7}"/>
          </ac:spMkLst>
        </pc:spChg>
        <pc:picChg chg="add mod">
          <ac:chgData name="Ian Nabney" userId="d6603c99-5c95-4d2b-ba76-fe87db2f29c6" providerId="ADAL" clId="{05CC8EB0-716B-4706-B6B1-4BC01135F0E8}" dt="2021-02-21T23:15:54.072" v="4200" actId="1076"/>
          <ac:picMkLst>
            <pc:docMk/>
            <pc:sldMk cId="3252982314" sldId="288"/>
            <ac:picMk id="8" creationId="{D98C6484-E4B5-4070-A323-BE0128D89A9C}"/>
          </ac:picMkLst>
        </pc:picChg>
      </pc:sldChg>
      <pc:sldChg chg="addSp modSp new mod modTransition">
        <pc:chgData name="Ian Nabney" userId="d6603c99-5c95-4d2b-ba76-fe87db2f29c6" providerId="ADAL" clId="{05CC8EB0-716B-4706-B6B1-4BC01135F0E8}" dt="2021-02-22T00:38:10.308" v="5291"/>
        <pc:sldMkLst>
          <pc:docMk/>
          <pc:sldMk cId="3088204072" sldId="289"/>
        </pc:sldMkLst>
        <pc:spChg chg="mod">
          <ac:chgData name="Ian Nabney" userId="d6603c99-5c95-4d2b-ba76-fe87db2f29c6" providerId="ADAL" clId="{05CC8EB0-716B-4706-B6B1-4BC01135F0E8}" dt="2021-02-21T23:18:43.508" v="4284" actId="20577"/>
          <ac:spMkLst>
            <pc:docMk/>
            <pc:sldMk cId="3088204072" sldId="289"/>
            <ac:spMk id="2" creationId="{A447DD50-5108-4EBE-AD94-12980AF64ECD}"/>
          </ac:spMkLst>
        </pc:spChg>
        <pc:spChg chg="add mod">
          <ac:chgData name="Ian Nabney" userId="d6603c99-5c95-4d2b-ba76-fe87db2f29c6" providerId="ADAL" clId="{05CC8EB0-716B-4706-B6B1-4BC01135F0E8}" dt="2021-02-21T23:19:29.971" v="4299" actId="6549"/>
          <ac:spMkLst>
            <pc:docMk/>
            <pc:sldMk cId="3088204072" sldId="289"/>
            <ac:spMk id="6" creationId="{637B26BB-F2D9-4C33-B906-481E56788F74}"/>
          </ac:spMkLst>
        </pc:spChg>
        <pc:spChg chg="add mod">
          <ac:chgData name="Ian Nabney" userId="d6603c99-5c95-4d2b-ba76-fe87db2f29c6" providerId="ADAL" clId="{05CC8EB0-716B-4706-B6B1-4BC01135F0E8}" dt="2021-02-21T23:21:26.475" v="4323" actId="6549"/>
          <ac:spMkLst>
            <pc:docMk/>
            <pc:sldMk cId="3088204072" sldId="289"/>
            <ac:spMk id="9" creationId="{9212C20F-9E33-4A4E-8B36-356DC4BB9033}"/>
          </ac:spMkLst>
        </pc:spChg>
        <pc:picChg chg="add mod">
          <ac:chgData name="Ian Nabney" userId="d6603c99-5c95-4d2b-ba76-fe87db2f29c6" providerId="ADAL" clId="{05CC8EB0-716B-4706-B6B1-4BC01135F0E8}" dt="2021-02-21T23:20:34.872" v="4303" actId="1076"/>
          <ac:picMkLst>
            <pc:docMk/>
            <pc:sldMk cId="3088204072" sldId="289"/>
            <ac:picMk id="8" creationId="{A714B0FE-8B30-4824-B8D0-EE76102C9E1C}"/>
          </ac:picMkLst>
        </pc:picChg>
      </pc:sldChg>
      <pc:sldChg chg="del">
        <pc:chgData name="Ian Nabney" userId="d6603c99-5c95-4d2b-ba76-fe87db2f29c6" providerId="ADAL" clId="{05CC8EB0-716B-4706-B6B1-4BC01135F0E8}" dt="2021-02-20T18:03:52.580" v="184" actId="47"/>
        <pc:sldMkLst>
          <pc:docMk/>
          <pc:sldMk cId="3444011573" sldId="289"/>
        </pc:sldMkLst>
      </pc:sldChg>
      <pc:sldChg chg="addSp modSp new del mod modTransition">
        <pc:chgData name="Ian Nabney" userId="d6603c99-5c95-4d2b-ba76-fe87db2f29c6" providerId="ADAL" clId="{05CC8EB0-716B-4706-B6B1-4BC01135F0E8}" dt="2021-02-21T21:24:27.487" v="2790" actId="47"/>
        <pc:sldMkLst>
          <pc:docMk/>
          <pc:sldMk cId="4175411088" sldId="289"/>
        </pc:sldMkLst>
        <pc:spChg chg="mod">
          <ac:chgData name="Ian Nabney" userId="d6603c99-5c95-4d2b-ba76-fe87db2f29c6" providerId="ADAL" clId="{05CC8EB0-716B-4706-B6B1-4BC01135F0E8}" dt="2021-02-21T16:56:22.227" v="1914" actId="20577"/>
          <ac:spMkLst>
            <pc:docMk/>
            <pc:sldMk cId="4175411088" sldId="289"/>
            <ac:spMk id="2" creationId="{C9C377CD-CE50-427A-8DF7-B711ADDC50AF}"/>
          </ac:spMkLst>
        </pc:spChg>
        <pc:spChg chg="add mod">
          <ac:chgData name="Ian Nabney" userId="d6603c99-5c95-4d2b-ba76-fe87db2f29c6" providerId="ADAL" clId="{05CC8EB0-716B-4706-B6B1-4BC01135F0E8}" dt="2021-02-21T16:58:27.037" v="1943" actId="255"/>
          <ac:spMkLst>
            <pc:docMk/>
            <pc:sldMk cId="4175411088" sldId="289"/>
            <ac:spMk id="6" creationId="{D4319A2E-7356-4411-B8EA-C058595C91E5}"/>
          </ac:spMkLst>
        </pc:spChg>
        <pc:spChg chg="add mod">
          <ac:chgData name="Ian Nabney" userId="d6603c99-5c95-4d2b-ba76-fe87db2f29c6" providerId="ADAL" clId="{05CC8EB0-716B-4706-B6B1-4BC01135F0E8}" dt="2021-02-21T16:59:09.655" v="1962" actId="20577"/>
          <ac:spMkLst>
            <pc:docMk/>
            <pc:sldMk cId="4175411088" sldId="289"/>
            <ac:spMk id="8" creationId="{994A1EB2-184E-44AD-81E1-F87F6FE3D67F}"/>
          </ac:spMkLst>
        </pc:spChg>
        <pc:picChg chg="add mod">
          <ac:chgData name="Ian Nabney" userId="d6603c99-5c95-4d2b-ba76-fe87db2f29c6" providerId="ADAL" clId="{05CC8EB0-716B-4706-B6B1-4BC01135F0E8}" dt="2021-02-21T16:58:29.830" v="1944" actId="1076"/>
          <ac:picMkLst>
            <pc:docMk/>
            <pc:sldMk cId="4175411088" sldId="289"/>
            <ac:picMk id="7" creationId="{A712A881-622F-43D8-BBE7-30E061E4C46B}"/>
          </ac:picMkLst>
        </pc:picChg>
      </pc:sldChg>
      <pc:sldChg chg="addSp modSp new mod modTransition">
        <pc:chgData name="Ian Nabney" userId="d6603c99-5c95-4d2b-ba76-fe87db2f29c6" providerId="ADAL" clId="{05CC8EB0-716B-4706-B6B1-4BC01135F0E8}" dt="2021-02-22T00:38:10.308" v="5291"/>
        <pc:sldMkLst>
          <pc:docMk/>
          <pc:sldMk cId="1044827636" sldId="290"/>
        </pc:sldMkLst>
        <pc:spChg chg="mod">
          <ac:chgData name="Ian Nabney" userId="d6603c99-5c95-4d2b-ba76-fe87db2f29c6" providerId="ADAL" clId="{05CC8EB0-716B-4706-B6B1-4BC01135F0E8}" dt="2021-02-21T23:23:49.760" v="4563" actId="20577"/>
          <ac:spMkLst>
            <pc:docMk/>
            <pc:sldMk cId="1044827636" sldId="290"/>
            <ac:spMk id="2" creationId="{DC2A1127-217A-4EF1-89AB-B0808D19B474}"/>
          </ac:spMkLst>
        </pc:spChg>
        <pc:spChg chg="add mod">
          <ac:chgData name="Ian Nabney" userId="d6603c99-5c95-4d2b-ba76-fe87db2f29c6" providerId="ADAL" clId="{05CC8EB0-716B-4706-B6B1-4BC01135F0E8}" dt="2021-02-21T23:26:30.163" v="4698" actId="6549"/>
          <ac:spMkLst>
            <pc:docMk/>
            <pc:sldMk cId="1044827636" sldId="290"/>
            <ac:spMk id="6" creationId="{8029C8AE-7809-46FB-A72F-5F563DCE6530}"/>
          </ac:spMkLst>
        </pc:spChg>
      </pc:sldChg>
      <pc:sldChg chg="addSp delSp modSp new del mod modTransition">
        <pc:chgData name="Ian Nabney" userId="d6603c99-5c95-4d2b-ba76-fe87db2f29c6" providerId="ADAL" clId="{05CC8EB0-716B-4706-B6B1-4BC01135F0E8}" dt="2021-02-21T21:24:27.487" v="2790" actId="47"/>
        <pc:sldMkLst>
          <pc:docMk/>
          <pc:sldMk cId="2794286717" sldId="290"/>
        </pc:sldMkLst>
        <pc:spChg chg="mod">
          <ac:chgData name="Ian Nabney" userId="d6603c99-5c95-4d2b-ba76-fe87db2f29c6" providerId="ADAL" clId="{05CC8EB0-716B-4706-B6B1-4BC01135F0E8}" dt="2021-02-21T17:23:01.228" v="1993" actId="20577"/>
          <ac:spMkLst>
            <pc:docMk/>
            <pc:sldMk cId="2794286717" sldId="290"/>
            <ac:spMk id="2" creationId="{C87B9539-1AED-4909-B560-CAABB8E0FC7B}"/>
          </ac:spMkLst>
        </pc:spChg>
        <pc:spChg chg="add mod">
          <ac:chgData name="Ian Nabney" userId="d6603c99-5c95-4d2b-ba76-fe87db2f29c6" providerId="ADAL" clId="{05CC8EB0-716B-4706-B6B1-4BC01135F0E8}" dt="2021-02-21T17:26:44.784" v="2033" actId="20577"/>
          <ac:spMkLst>
            <pc:docMk/>
            <pc:sldMk cId="2794286717" sldId="290"/>
            <ac:spMk id="7" creationId="{3E454D85-2F9D-459D-8249-82DE9C0779C6}"/>
          </ac:spMkLst>
        </pc:spChg>
        <pc:picChg chg="add del mod">
          <ac:chgData name="Ian Nabney" userId="d6603c99-5c95-4d2b-ba76-fe87db2f29c6" providerId="ADAL" clId="{05CC8EB0-716B-4706-B6B1-4BC01135F0E8}" dt="2021-02-21T17:24:39.208" v="2011" actId="21"/>
          <ac:picMkLst>
            <pc:docMk/>
            <pc:sldMk cId="2794286717" sldId="290"/>
            <ac:picMk id="6" creationId="{C9EE63A4-B9B6-441F-ACC7-CABEA1DD6F6F}"/>
          </ac:picMkLst>
        </pc:picChg>
        <pc:picChg chg="add mod">
          <ac:chgData name="Ian Nabney" userId="d6603c99-5c95-4d2b-ba76-fe87db2f29c6" providerId="ADAL" clId="{05CC8EB0-716B-4706-B6B1-4BC01135F0E8}" dt="2021-02-21T17:25:20.447" v="2016" actId="1076"/>
          <ac:picMkLst>
            <pc:docMk/>
            <pc:sldMk cId="2794286717" sldId="290"/>
            <ac:picMk id="8" creationId="{13157F1B-4CF9-4D1E-A147-85D008585DED}"/>
          </ac:picMkLst>
        </pc:picChg>
      </pc:sldChg>
      <pc:sldChg chg="del">
        <pc:chgData name="Ian Nabney" userId="d6603c99-5c95-4d2b-ba76-fe87db2f29c6" providerId="ADAL" clId="{05CC8EB0-716B-4706-B6B1-4BC01135F0E8}" dt="2021-02-20T18:03:52.580" v="184" actId="47"/>
        <pc:sldMkLst>
          <pc:docMk/>
          <pc:sldMk cId="3419608692" sldId="290"/>
        </pc:sldMkLst>
      </pc:sldChg>
      <pc:sldChg chg="del">
        <pc:chgData name="Ian Nabney" userId="d6603c99-5c95-4d2b-ba76-fe87db2f29c6" providerId="ADAL" clId="{05CC8EB0-716B-4706-B6B1-4BC01135F0E8}" dt="2021-02-20T18:03:52.580" v="184" actId="47"/>
        <pc:sldMkLst>
          <pc:docMk/>
          <pc:sldMk cId="1943501553" sldId="291"/>
        </pc:sldMkLst>
      </pc:sldChg>
      <pc:sldChg chg="addSp modSp new mod modTransition">
        <pc:chgData name="Ian Nabney" userId="d6603c99-5c95-4d2b-ba76-fe87db2f29c6" providerId="ADAL" clId="{05CC8EB0-716B-4706-B6B1-4BC01135F0E8}" dt="2021-02-22T00:38:10.308" v="5291"/>
        <pc:sldMkLst>
          <pc:docMk/>
          <pc:sldMk cId="2277738277" sldId="291"/>
        </pc:sldMkLst>
        <pc:spChg chg="mod">
          <ac:chgData name="Ian Nabney" userId="d6603c99-5c95-4d2b-ba76-fe87db2f29c6" providerId="ADAL" clId="{05CC8EB0-716B-4706-B6B1-4BC01135F0E8}" dt="2021-02-21T23:27:04.123" v="4718" actId="20577"/>
          <ac:spMkLst>
            <pc:docMk/>
            <pc:sldMk cId="2277738277" sldId="291"/>
            <ac:spMk id="2" creationId="{E8B415BE-C6D2-4747-B2A8-4B54BE9645E9}"/>
          </ac:spMkLst>
        </pc:spChg>
        <pc:picChg chg="add mod">
          <ac:chgData name="Ian Nabney" userId="d6603c99-5c95-4d2b-ba76-fe87db2f29c6" providerId="ADAL" clId="{05CC8EB0-716B-4706-B6B1-4BC01135F0E8}" dt="2021-02-21T23:27:35.952" v="4721" actId="1076"/>
          <ac:picMkLst>
            <pc:docMk/>
            <pc:sldMk cId="2277738277" sldId="291"/>
            <ac:picMk id="7" creationId="{EF8CB740-417F-4204-BB0E-A95612C7F966}"/>
          </ac:picMkLst>
        </pc:picChg>
      </pc:sldChg>
      <pc:sldChg chg="addSp modSp new del mod modTransition">
        <pc:chgData name="Ian Nabney" userId="d6603c99-5c95-4d2b-ba76-fe87db2f29c6" providerId="ADAL" clId="{05CC8EB0-716B-4706-B6B1-4BC01135F0E8}" dt="2021-02-21T21:24:27.487" v="2790" actId="47"/>
        <pc:sldMkLst>
          <pc:docMk/>
          <pc:sldMk cId="2663722451" sldId="291"/>
        </pc:sldMkLst>
        <pc:spChg chg="mod">
          <ac:chgData name="Ian Nabney" userId="d6603c99-5c95-4d2b-ba76-fe87db2f29c6" providerId="ADAL" clId="{05CC8EB0-716B-4706-B6B1-4BC01135F0E8}" dt="2021-02-21T17:29:02.525" v="2058" actId="20577"/>
          <ac:spMkLst>
            <pc:docMk/>
            <pc:sldMk cId="2663722451" sldId="291"/>
            <ac:spMk id="2" creationId="{8E87C18C-FAC9-4282-AA98-0FF82264A320}"/>
          </ac:spMkLst>
        </pc:spChg>
        <pc:spChg chg="add mod">
          <ac:chgData name="Ian Nabney" userId="d6603c99-5c95-4d2b-ba76-fe87db2f29c6" providerId="ADAL" clId="{05CC8EB0-716B-4706-B6B1-4BC01135F0E8}" dt="2021-02-21T17:31:03.474" v="2108" actId="20577"/>
          <ac:spMkLst>
            <pc:docMk/>
            <pc:sldMk cId="2663722451" sldId="291"/>
            <ac:spMk id="6" creationId="{5D056FEE-73B7-49DC-A442-5FEEA29F2A2F}"/>
          </ac:spMkLst>
        </pc:spChg>
      </pc:sldChg>
      <pc:sldChg chg="del">
        <pc:chgData name="Ian Nabney" userId="d6603c99-5c95-4d2b-ba76-fe87db2f29c6" providerId="ADAL" clId="{05CC8EB0-716B-4706-B6B1-4BC01135F0E8}" dt="2021-02-20T18:03:52.580" v="184" actId="47"/>
        <pc:sldMkLst>
          <pc:docMk/>
          <pc:sldMk cId="856508964" sldId="292"/>
        </pc:sldMkLst>
      </pc:sldChg>
      <pc:sldChg chg="addSp modSp new mod modTransition">
        <pc:chgData name="Ian Nabney" userId="d6603c99-5c95-4d2b-ba76-fe87db2f29c6" providerId="ADAL" clId="{05CC8EB0-716B-4706-B6B1-4BC01135F0E8}" dt="2021-02-22T00:38:10.308" v="5291"/>
        <pc:sldMkLst>
          <pc:docMk/>
          <pc:sldMk cId="3331514505" sldId="292"/>
        </pc:sldMkLst>
        <pc:spChg chg="mod">
          <ac:chgData name="Ian Nabney" userId="d6603c99-5c95-4d2b-ba76-fe87db2f29c6" providerId="ADAL" clId="{05CC8EB0-716B-4706-B6B1-4BC01135F0E8}" dt="2021-02-21T23:29:48.152" v="4736" actId="20577"/>
          <ac:spMkLst>
            <pc:docMk/>
            <pc:sldMk cId="3331514505" sldId="292"/>
            <ac:spMk id="2" creationId="{854240F8-3AB1-4224-8AC0-2938BC7F5083}"/>
          </ac:spMkLst>
        </pc:spChg>
        <pc:spChg chg="add mod">
          <ac:chgData name="Ian Nabney" userId="d6603c99-5c95-4d2b-ba76-fe87db2f29c6" providerId="ADAL" clId="{05CC8EB0-716B-4706-B6B1-4BC01135F0E8}" dt="2021-02-21T23:32:42.904" v="4805" actId="20577"/>
          <ac:spMkLst>
            <pc:docMk/>
            <pc:sldMk cId="3331514505" sldId="292"/>
            <ac:spMk id="6" creationId="{E607FF65-FCED-4665-ADF1-DB2306ED4985}"/>
          </ac:spMkLst>
        </pc:spChg>
        <pc:spChg chg="add mod">
          <ac:chgData name="Ian Nabney" userId="d6603c99-5c95-4d2b-ba76-fe87db2f29c6" providerId="ADAL" clId="{05CC8EB0-716B-4706-B6B1-4BC01135F0E8}" dt="2021-02-21T23:36:04.779" v="4848" actId="1076"/>
          <ac:spMkLst>
            <pc:docMk/>
            <pc:sldMk cId="3331514505" sldId="292"/>
            <ac:spMk id="11" creationId="{847B972D-642F-4C3C-A8FA-C84751E89068}"/>
          </ac:spMkLst>
        </pc:spChg>
        <pc:picChg chg="add mod modCrop">
          <ac:chgData name="Ian Nabney" userId="d6603c99-5c95-4d2b-ba76-fe87db2f29c6" providerId="ADAL" clId="{05CC8EB0-716B-4706-B6B1-4BC01135F0E8}" dt="2021-02-21T23:34:12.648" v="4820" actId="1076"/>
          <ac:picMkLst>
            <pc:docMk/>
            <pc:sldMk cId="3331514505" sldId="292"/>
            <ac:picMk id="8" creationId="{8FEB58B9-9FF9-44F1-8E4B-546292DC2B9C}"/>
          </ac:picMkLst>
        </pc:picChg>
        <pc:picChg chg="add mod modCrop">
          <ac:chgData name="Ian Nabney" userId="d6603c99-5c95-4d2b-ba76-fe87db2f29c6" providerId="ADAL" clId="{05CC8EB0-716B-4706-B6B1-4BC01135F0E8}" dt="2021-02-21T23:36:01.537" v="4847" actId="1076"/>
          <ac:picMkLst>
            <pc:docMk/>
            <pc:sldMk cId="3331514505" sldId="292"/>
            <ac:picMk id="10" creationId="{2DB32E1F-11AD-4A47-BD08-81B4FAD90F99}"/>
          </ac:picMkLst>
        </pc:picChg>
      </pc:sldChg>
      <pc:sldChg chg="addSp modSp new del mod modTransition">
        <pc:chgData name="Ian Nabney" userId="d6603c99-5c95-4d2b-ba76-fe87db2f29c6" providerId="ADAL" clId="{05CC8EB0-716B-4706-B6B1-4BC01135F0E8}" dt="2021-02-21T21:24:27.487" v="2790" actId="47"/>
        <pc:sldMkLst>
          <pc:docMk/>
          <pc:sldMk cId="3680646963" sldId="292"/>
        </pc:sldMkLst>
        <pc:spChg chg="mod">
          <ac:chgData name="Ian Nabney" userId="d6603c99-5c95-4d2b-ba76-fe87db2f29c6" providerId="ADAL" clId="{05CC8EB0-716B-4706-B6B1-4BC01135F0E8}" dt="2021-02-21T17:32:20.070" v="2130" actId="20577"/>
          <ac:spMkLst>
            <pc:docMk/>
            <pc:sldMk cId="3680646963" sldId="292"/>
            <ac:spMk id="2" creationId="{EA35C4A8-C112-4FE7-BE89-DCF4D83DF268}"/>
          </ac:spMkLst>
        </pc:spChg>
        <pc:spChg chg="add mod">
          <ac:chgData name="Ian Nabney" userId="d6603c99-5c95-4d2b-ba76-fe87db2f29c6" providerId="ADAL" clId="{05CC8EB0-716B-4706-B6B1-4BC01135F0E8}" dt="2021-02-21T17:52:24.546" v="2177" actId="20577"/>
          <ac:spMkLst>
            <pc:docMk/>
            <pc:sldMk cId="3680646963" sldId="292"/>
            <ac:spMk id="6" creationId="{8E6D2CFA-BDE3-4BEE-8D05-1459DEE4D99D}"/>
          </ac:spMkLst>
        </pc:spChg>
      </pc:sldChg>
      <pc:sldChg chg="addSp modSp new mod modTransition">
        <pc:chgData name="Ian Nabney" userId="d6603c99-5c95-4d2b-ba76-fe87db2f29c6" providerId="ADAL" clId="{05CC8EB0-716B-4706-B6B1-4BC01135F0E8}" dt="2021-02-22T00:38:10.308" v="5291"/>
        <pc:sldMkLst>
          <pc:docMk/>
          <pc:sldMk cId="1005482976" sldId="293"/>
        </pc:sldMkLst>
        <pc:spChg chg="mod">
          <ac:chgData name="Ian Nabney" userId="d6603c99-5c95-4d2b-ba76-fe87db2f29c6" providerId="ADAL" clId="{05CC8EB0-716B-4706-B6B1-4BC01135F0E8}" dt="2021-02-21T23:36:27.220" v="4867" actId="20577"/>
          <ac:spMkLst>
            <pc:docMk/>
            <pc:sldMk cId="1005482976" sldId="293"/>
            <ac:spMk id="2" creationId="{F63B6921-4FBE-40FA-8A8C-7BDAF33511FC}"/>
          </ac:spMkLst>
        </pc:spChg>
        <pc:spChg chg="add mod">
          <ac:chgData name="Ian Nabney" userId="d6603c99-5c95-4d2b-ba76-fe87db2f29c6" providerId="ADAL" clId="{05CC8EB0-716B-4706-B6B1-4BC01135F0E8}" dt="2021-02-21T23:39:12.389" v="4964" actId="20577"/>
          <ac:spMkLst>
            <pc:docMk/>
            <pc:sldMk cId="1005482976" sldId="293"/>
            <ac:spMk id="6" creationId="{498CB3A6-85BE-45DB-B59A-DA47BCA0A0D2}"/>
          </ac:spMkLst>
        </pc:spChg>
        <pc:spChg chg="add mod">
          <ac:chgData name="Ian Nabney" userId="d6603c99-5c95-4d2b-ba76-fe87db2f29c6" providerId="ADAL" clId="{05CC8EB0-716B-4706-B6B1-4BC01135F0E8}" dt="2021-02-21T23:40:31.970" v="4977" actId="1076"/>
          <ac:spMkLst>
            <pc:docMk/>
            <pc:sldMk cId="1005482976" sldId="293"/>
            <ac:spMk id="9" creationId="{08945BA9-C8FE-4B3D-8A33-A5813F362425}"/>
          </ac:spMkLst>
        </pc:spChg>
        <pc:picChg chg="add mod">
          <ac:chgData name="Ian Nabney" userId="d6603c99-5c95-4d2b-ba76-fe87db2f29c6" providerId="ADAL" clId="{05CC8EB0-716B-4706-B6B1-4BC01135F0E8}" dt="2021-02-21T23:39:40.618" v="4966" actId="1076"/>
          <ac:picMkLst>
            <pc:docMk/>
            <pc:sldMk cId="1005482976" sldId="293"/>
            <ac:picMk id="8" creationId="{D4B6D729-7BF1-481D-A321-793C9A97B157}"/>
          </ac:picMkLst>
        </pc:picChg>
      </pc:sldChg>
      <pc:sldChg chg="del">
        <pc:chgData name="Ian Nabney" userId="d6603c99-5c95-4d2b-ba76-fe87db2f29c6" providerId="ADAL" clId="{05CC8EB0-716B-4706-B6B1-4BC01135F0E8}" dt="2021-02-20T18:03:52.580" v="184" actId="47"/>
        <pc:sldMkLst>
          <pc:docMk/>
          <pc:sldMk cId="1224393491" sldId="293"/>
        </pc:sldMkLst>
      </pc:sldChg>
      <pc:sldChg chg="addSp modSp new del mod modTransition">
        <pc:chgData name="Ian Nabney" userId="d6603c99-5c95-4d2b-ba76-fe87db2f29c6" providerId="ADAL" clId="{05CC8EB0-716B-4706-B6B1-4BC01135F0E8}" dt="2021-02-21T21:24:27.487" v="2790" actId="47"/>
        <pc:sldMkLst>
          <pc:docMk/>
          <pc:sldMk cId="2505862239" sldId="293"/>
        </pc:sldMkLst>
        <pc:spChg chg="mod">
          <ac:chgData name="Ian Nabney" userId="d6603c99-5c95-4d2b-ba76-fe87db2f29c6" providerId="ADAL" clId="{05CC8EB0-716B-4706-B6B1-4BC01135F0E8}" dt="2021-02-21T18:05:45.386" v="2191" actId="20577"/>
          <ac:spMkLst>
            <pc:docMk/>
            <pc:sldMk cId="2505862239" sldId="293"/>
            <ac:spMk id="2" creationId="{B33F6567-96E3-4D84-B8CA-570AB55BE783}"/>
          </ac:spMkLst>
        </pc:spChg>
        <pc:spChg chg="add mod">
          <ac:chgData name="Ian Nabney" userId="d6603c99-5c95-4d2b-ba76-fe87db2f29c6" providerId="ADAL" clId="{05CC8EB0-716B-4706-B6B1-4BC01135F0E8}" dt="2021-02-21T18:08:01.243" v="2248" actId="207"/>
          <ac:spMkLst>
            <pc:docMk/>
            <pc:sldMk cId="2505862239" sldId="293"/>
            <ac:spMk id="6" creationId="{F2B45A8E-F2FD-4023-A8F8-E7EFCA282CA9}"/>
          </ac:spMkLst>
        </pc:spChg>
      </pc:sldChg>
      <pc:sldChg chg="addSp modSp new del mod modTransition">
        <pc:chgData name="Ian Nabney" userId="d6603c99-5c95-4d2b-ba76-fe87db2f29c6" providerId="ADAL" clId="{05CC8EB0-716B-4706-B6B1-4BC01135F0E8}" dt="2021-02-21T21:24:27.487" v="2790" actId="47"/>
        <pc:sldMkLst>
          <pc:docMk/>
          <pc:sldMk cId="201679733" sldId="294"/>
        </pc:sldMkLst>
        <pc:spChg chg="mod">
          <ac:chgData name="Ian Nabney" userId="d6603c99-5c95-4d2b-ba76-fe87db2f29c6" providerId="ADAL" clId="{05CC8EB0-716B-4706-B6B1-4BC01135F0E8}" dt="2021-02-21T20:20:03.032" v="2273" actId="20577"/>
          <ac:spMkLst>
            <pc:docMk/>
            <pc:sldMk cId="201679733" sldId="294"/>
            <ac:spMk id="2" creationId="{AD85DAAE-1E3D-4276-9396-D542F7867D79}"/>
          </ac:spMkLst>
        </pc:spChg>
        <pc:spChg chg="add mod">
          <ac:chgData name="Ian Nabney" userId="d6603c99-5c95-4d2b-ba76-fe87db2f29c6" providerId="ADAL" clId="{05CC8EB0-716B-4706-B6B1-4BC01135F0E8}" dt="2021-02-21T20:20:44.645" v="2288" actId="20577"/>
          <ac:spMkLst>
            <pc:docMk/>
            <pc:sldMk cId="201679733" sldId="294"/>
            <ac:spMk id="7" creationId="{8C0898FD-9430-4080-9884-9289B7643E67}"/>
          </ac:spMkLst>
        </pc:spChg>
        <pc:picChg chg="add mod">
          <ac:chgData name="Ian Nabney" userId="d6603c99-5c95-4d2b-ba76-fe87db2f29c6" providerId="ADAL" clId="{05CC8EB0-716B-4706-B6B1-4BC01135F0E8}" dt="2021-02-21T20:19:08.483" v="2265" actId="1076"/>
          <ac:picMkLst>
            <pc:docMk/>
            <pc:sldMk cId="201679733" sldId="294"/>
            <ac:picMk id="6" creationId="{82365425-C5FC-4541-94D1-B9D98AF9BB09}"/>
          </ac:picMkLst>
        </pc:picChg>
      </pc:sldChg>
      <pc:sldChg chg="del">
        <pc:chgData name="Ian Nabney" userId="d6603c99-5c95-4d2b-ba76-fe87db2f29c6" providerId="ADAL" clId="{05CC8EB0-716B-4706-B6B1-4BC01135F0E8}" dt="2021-02-20T18:03:52.580" v="184" actId="47"/>
        <pc:sldMkLst>
          <pc:docMk/>
          <pc:sldMk cId="630493866" sldId="294"/>
        </pc:sldMkLst>
      </pc:sldChg>
      <pc:sldChg chg="del">
        <pc:chgData name="Ian Nabney" userId="d6603c99-5c95-4d2b-ba76-fe87db2f29c6" providerId="ADAL" clId="{05CC8EB0-716B-4706-B6B1-4BC01135F0E8}" dt="2021-02-20T18:03:52.580" v="184" actId="47"/>
        <pc:sldMkLst>
          <pc:docMk/>
          <pc:sldMk cId="304705990" sldId="295"/>
        </pc:sldMkLst>
      </pc:sldChg>
      <pc:sldChg chg="addSp modSp new del mod modTransition">
        <pc:chgData name="Ian Nabney" userId="d6603c99-5c95-4d2b-ba76-fe87db2f29c6" providerId="ADAL" clId="{05CC8EB0-716B-4706-B6B1-4BC01135F0E8}" dt="2021-02-21T21:24:27.487" v="2790" actId="47"/>
        <pc:sldMkLst>
          <pc:docMk/>
          <pc:sldMk cId="4236813333" sldId="295"/>
        </pc:sldMkLst>
        <pc:spChg chg="mod">
          <ac:chgData name="Ian Nabney" userId="d6603c99-5c95-4d2b-ba76-fe87db2f29c6" providerId="ADAL" clId="{05CC8EB0-716B-4706-B6B1-4BC01135F0E8}" dt="2021-02-21T20:21:17.576" v="2302" actId="20577"/>
          <ac:spMkLst>
            <pc:docMk/>
            <pc:sldMk cId="4236813333" sldId="295"/>
            <ac:spMk id="2" creationId="{5541C483-1B4A-4766-BEC0-762039A39510}"/>
          </ac:spMkLst>
        </pc:spChg>
        <pc:spChg chg="add mod">
          <ac:chgData name="Ian Nabney" userId="d6603c99-5c95-4d2b-ba76-fe87db2f29c6" providerId="ADAL" clId="{05CC8EB0-716B-4706-B6B1-4BC01135F0E8}" dt="2021-02-21T20:24:19.790" v="2353" actId="255"/>
          <ac:spMkLst>
            <pc:docMk/>
            <pc:sldMk cId="4236813333" sldId="295"/>
            <ac:spMk id="6" creationId="{BB104F49-71A8-4A52-AD7F-E75A709561D4}"/>
          </ac:spMkLst>
        </pc:spChg>
      </pc:sldChg>
      <pc:sldChg chg="addSp modSp new del mod modTransition">
        <pc:chgData name="Ian Nabney" userId="d6603c99-5c95-4d2b-ba76-fe87db2f29c6" providerId="ADAL" clId="{05CC8EB0-716B-4706-B6B1-4BC01135F0E8}" dt="2021-02-21T21:24:27.487" v="2790" actId="47"/>
        <pc:sldMkLst>
          <pc:docMk/>
          <pc:sldMk cId="1916609164" sldId="296"/>
        </pc:sldMkLst>
        <pc:spChg chg="mod">
          <ac:chgData name="Ian Nabney" userId="d6603c99-5c95-4d2b-ba76-fe87db2f29c6" providerId="ADAL" clId="{05CC8EB0-716B-4706-B6B1-4BC01135F0E8}" dt="2021-02-21T21:02:15.237" v="2370" actId="20577"/>
          <ac:spMkLst>
            <pc:docMk/>
            <pc:sldMk cId="1916609164" sldId="296"/>
            <ac:spMk id="2" creationId="{C965C375-3F4A-4CBB-98C1-D61734036096}"/>
          </ac:spMkLst>
        </pc:spChg>
        <pc:spChg chg="add mod">
          <ac:chgData name="Ian Nabney" userId="d6603c99-5c95-4d2b-ba76-fe87db2f29c6" providerId="ADAL" clId="{05CC8EB0-716B-4706-B6B1-4BC01135F0E8}" dt="2021-02-21T21:05:05.260" v="2516" actId="20577"/>
          <ac:spMkLst>
            <pc:docMk/>
            <pc:sldMk cId="1916609164" sldId="296"/>
            <ac:spMk id="6" creationId="{29872677-ABA6-4152-BFDB-C6A57B1A9011}"/>
          </ac:spMkLst>
        </pc:spChg>
      </pc:sldChg>
      <pc:sldChg chg="del">
        <pc:chgData name="Ian Nabney" userId="d6603c99-5c95-4d2b-ba76-fe87db2f29c6" providerId="ADAL" clId="{05CC8EB0-716B-4706-B6B1-4BC01135F0E8}" dt="2021-02-20T18:03:52.580" v="184" actId="47"/>
        <pc:sldMkLst>
          <pc:docMk/>
          <pc:sldMk cId="3008795943" sldId="296"/>
        </pc:sldMkLst>
      </pc:sldChg>
      <pc:sldChg chg="del">
        <pc:chgData name="Ian Nabney" userId="d6603c99-5c95-4d2b-ba76-fe87db2f29c6" providerId="ADAL" clId="{05CC8EB0-716B-4706-B6B1-4BC01135F0E8}" dt="2021-02-20T18:03:52.580" v="184" actId="47"/>
        <pc:sldMkLst>
          <pc:docMk/>
          <pc:sldMk cId="2959336765" sldId="297"/>
        </pc:sldMkLst>
      </pc:sldChg>
      <pc:sldChg chg="addSp modSp new del mod modTransition">
        <pc:chgData name="Ian Nabney" userId="d6603c99-5c95-4d2b-ba76-fe87db2f29c6" providerId="ADAL" clId="{05CC8EB0-716B-4706-B6B1-4BC01135F0E8}" dt="2021-02-21T21:24:27.487" v="2790" actId="47"/>
        <pc:sldMkLst>
          <pc:docMk/>
          <pc:sldMk cId="4165189709" sldId="297"/>
        </pc:sldMkLst>
        <pc:spChg chg="mod">
          <ac:chgData name="Ian Nabney" userId="d6603c99-5c95-4d2b-ba76-fe87db2f29c6" providerId="ADAL" clId="{05CC8EB0-716B-4706-B6B1-4BC01135F0E8}" dt="2021-02-21T21:05:21.762" v="2524" actId="20577"/>
          <ac:spMkLst>
            <pc:docMk/>
            <pc:sldMk cId="4165189709" sldId="297"/>
            <ac:spMk id="2" creationId="{9815D0EE-82E9-4073-A359-51D0876B70F0}"/>
          </ac:spMkLst>
        </pc:spChg>
        <pc:spChg chg="add mod">
          <ac:chgData name="Ian Nabney" userId="d6603c99-5c95-4d2b-ba76-fe87db2f29c6" providerId="ADAL" clId="{05CC8EB0-716B-4706-B6B1-4BC01135F0E8}" dt="2021-02-21T21:07:21.303" v="2558" actId="20577"/>
          <ac:spMkLst>
            <pc:docMk/>
            <pc:sldMk cId="4165189709" sldId="297"/>
            <ac:spMk id="6" creationId="{131D51B5-AAA3-4BE5-B638-D475EE7E4E7A}"/>
          </ac:spMkLst>
        </pc:spChg>
      </pc:sldChg>
      <pc:sldChg chg="addSp modSp new del mod modTransition">
        <pc:chgData name="Ian Nabney" userId="d6603c99-5c95-4d2b-ba76-fe87db2f29c6" providerId="ADAL" clId="{05CC8EB0-716B-4706-B6B1-4BC01135F0E8}" dt="2021-02-21T21:24:27.487" v="2790" actId="47"/>
        <pc:sldMkLst>
          <pc:docMk/>
          <pc:sldMk cId="172723286" sldId="298"/>
        </pc:sldMkLst>
        <pc:spChg chg="mod">
          <ac:chgData name="Ian Nabney" userId="d6603c99-5c95-4d2b-ba76-fe87db2f29c6" providerId="ADAL" clId="{05CC8EB0-716B-4706-B6B1-4BC01135F0E8}" dt="2021-02-21T21:07:55.340" v="2575" actId="20577"/>
          <ac:spMkLst>
            <pc:docMk/>
            <pc:sldMk cId="172723286" sldId="298"/>
            <ac:spMk id="2" creationId="{331F0EB6-D4EB-4F91-B6CB-817E31AE369B}"/>
          </ac:spMkLst>
        </pc:spChg>
        <pc:spChg chg="add mod">
          <ac:chgData name="Ian Nabney" userId="d6603c99-5c95-4d2b-ba76-fe87db2f29c6" providerId="ADAL" clId="{05CC8EB0-716B-4706-B6B1-4BC01135F0E8}" dt="2021-02-21T21:08:08.031" v="2577"/>
          <ac:spMkLst>
            <pc:docMk/>
            <pc:sldMk cId="172723286" sldId="298"/>
            <ac:spMk id="6" creationId="{6C89322A-54B2-4656-ADB4-2D9EE996E9C6}"/>
          </ac:spMkLst>
        </pc:spChg>
      </pc:sldChg>
      <pc:sldChg chg="del">
        <pc:chgData name="Ian Nabney" userId="d6603c99-5c95-4d2b-ba76-fe87db2f29c6" providerId="ADAL" clId="{05CC8EB0-716B-4706-B6B1-4BC01135F0E8}" dt="2021-02-20T18:03:52.580" v="184" actId="47"/>
        <pc:sldMkLst>
          <pc:docMk/>
          <pc:sldMk cId="1277952250" sldId="298"/>
        </pc:sldMkLst>
      </pc:sldChg>
      <pc:sldChg chg="addSp modSp new del mod modTransition">
        <pc:chgData name="Ian Nabney" userId="d6603c99-5c95-4d2b-ba76-fe87db2f29c6" providerId="ADAL" clId="{05CC8EB0-716B-4706-B6B1-4BC01135F0E8}" dt="2021-02-21T21:24:27.487" v="2790" actId="47"/>
        <pc:sldMkLst>
          <pc:docMk/>
          <pc:sldMk cId="86458581" sldId="299"/>
        </pc:sldMkLst>
        <pc:spChg chg="mod">
          <ac:chgData name="Ian Nabney" userId="d6603c99-5c95-4d2b-ba76-fe87db2f29c6" providerId="ADAL" clId="{05CC8EB0-716B-4706-B6B1-4BC01135F0E8}" dt="2021-02-21T21:12:35.029" v="2593" actId="20577"/>
          <ac:spMkLst>
            <pc:docMk/>
            <pc:sldMk cId="86458581" sldId="299"/>
            <ac:spMk id="2" creationId="{28B0440E-0C4F-4181-B517-A56E14FD1493}"/>
          </ac:spMkLst>
        </pc:spChg>
        <pc:spChg chg="add mod">
          <ac:chgData name="Ian Nabney" userId="d6603c99-5c95-4d2b-ba76-fe87db2f29c6" providerId="ADAL" clId="{05CC8EB0-716B-4706-B6B1-4BC01135F0E8}" dt="2021-02-21T21:13:38.287" v="2604" actId="255"/>
          <ac:spMkLst>
            <pc:docMk/>
            <pc:sldMk cId="86458581" sldId="299"/>
            <ac:spMk id="8" creationId="{6F385D2E-E951-4050-9E36-1C9135A11DF2}"/>
          </ac:spMkLst>
        </pc:spChg>
        <pc:spChg chg="add mod">
          <ac:chgData name="Ian Nabney" userId="d6603c99-5c95-4d2b-ba76-fe87db2f29c6" providerId="ADAL" clId="{05CC8EB0-716B-4706-B6B1-4BC01135F0E8}" dt="2021-02-21T21:16:12.114" v="2671" actId="6549"/>
          <ac:spMkLst>
            <pc:docMk/>
            <pc:sldMk cId="86458581" sldId="299"/>
            <ac:spMk id="9" creationId="{4C109450-CA72-4BCF-AB19-FD8E1AC76094}"/>
          </ac:spMkLst>
        </pc:spChg>
        <pc:picChg chg="add mod">
          <ac:chgData name="Ian Nabney" userId="d6603c99-5c95-4d2b-ba76-fe87db2f29c6" providerId="ADAL" clId="{05CC8EB0-716B-4706-B6B1-4BC01135F0E8}" dt="2021-02-21T21:12:44.411" v="2596" actId="14100"/>
          <ac:picMkLst>
            <pc:docMk/>
            <pc:sldMk cId="86458581" sldId="299"/>
            <ac:picMk id="7" creationId="{8B48F97E-E410-4A3D-B0A6-FAB827000923}"/>
          </ac:picMkLst>
        </pc:picChg>
      </pc:sldChg>
      <pc:sldChg chg="del">
        <pc:chgData name="Ian Nabney" userId="d6603c99-5c95-4d2b-ba76-fe87db2f29c6" providerId="ADAL" clId="{05CC8EB0-716B-4706-B6B1-4BC01135F0E8}" dt="2021-02-20T18:03:52.580" v="184" actId="47"/>
        <pc:sldMkLst>
          <pc:docMk/>
          <pc:sldMk cId="594767501" sldId="299"/>
        </pc:sldMkLst>
      </pc:sldChg>
    </pc:docChg>
  </pc:docChgLst>
  <pc:docChgLst>
    <pc:chgData name="Ian Nabney" userId="d6603c99-5c95-4d2b-ba76-fe87db2f29c6" providerId="ADAL" clId="{32D97667-7688-46DE-A8DF-19AF11069D74}"/>
    <pc:docChg chg="undo custSel addSld delSld modSld sldOrd">
      <pc:chgData name="Ian Nabney" userId="d6603c99-5c95-4d2b-ba76-fe87db2f29c6" providerId="ADAL" clId="{32D97667-7688-46DE-A8DF-19AF11069D74}" dt="2021-02-07T14:21:36.871" v="3231"/>
      <pc:docMkLst>
        <pc:docMk/>
      </pc:docMkLst>
      <pc:sldChg chg="modSp mod">
        <pc:chgData name="Ian Nabney" userId="d6603c99-5c95-4d2b-ba76-fe87db2f29c6" providerId="ADAL" clId="{32D97667-7688-46DE-A8DF-19AF11069D74}" dt="2021-02-05T01:55:12.547" v="9" actId="20577"/>
        <pc:sldMkLst>
          <pc:docMk/>
          <pc:sldMk cId="0" sldId="256"/>
        </pc:sldMkLst>
        <pc:spChg chg="mod">
          <ac:chgData name="Ian Nabney" userId="d6603c99-5c95-4d2b-ba76-fe87db2f29c6" providerId="ADAL" clId="{32D97667-7688-46DE-A8DF-19AF11069D74}" dt="2021-02-05T01:55:12.547" v="9" actId="20577"/>
          <ac:spMkLst>
            <pc:docMk/>
            <pc:sldMk cId="0" sldId="256"/>
            <ac:spMk id="30722" creationId="{1EFC9091-8354-444B-BB79-2B3E0582CEE3}"/>
          </ac:spMkLst>
        </pc:spChg>
      </pc:sldChg>
      <pc:sldChg chg="modSp mod">
        <pc:chgData name="Ian Nabney" userId="d6603c99-5c95-4d2b-ba76-fe87db2f29c6" providerId="ADAL" clId="{32D97667-7688-46DE-A8DF-19AF11069D74}" dt="2021-02-06T17:33:32.816" v="3225" actId="20577"/>
        <pc:sldMkLst>
          <pc:docMk/>
          <pc:sldMk cId="0" sldId="276"/>
        </pc:sldMkLst>
        <pc:spChg chg="mod">
          <ac:chgData name="Ian Nabney" userId="d6603c99-5c95-4d2b-ba76-fe87db2f29c6" providerId="ADAL" clId="{32D97667-7688-46DE-A8DF-19AF11069D74}" dt="2021-02-06T17:33:32.816" v="3225" actId="20577"/>
          <ac:spMkLst>
            <pc:docMk/>
            <pc:sldMk cId="0" sldId="276"/>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169989393" sldId="277"/>
        </pc:sldMkLst>
      </pc:sldChg>
      <pc:sldChg chg="del">
        <pc:chgData name="Ian Nabney" userId="d6603c99-5c95-4d2b-ba76-fe87db2f29c6" providerId="ADAL" clId="{32D97667-7688-46DE-A8DF-19AF11069D74}" dt="2021-02-05T01:55:33.721" v="13" actId="47"/>
        <pc:sldMkLst>
          <pc:docMk/>
          <pc:sldMk cId="2930627902" sldId="278"/>
        </pc:sldMkLst>
      </pc:sldChg>
      <pc:sldChg chg="del">
        <pc:chgData name="Ian Nabney" userId="d6603c99-5c95-4d2b-ba76-fe87db2f29c6" providerId="ADAL" clId="{32D97667-7688-46DE-A8DF-19AF11069D74}" dt="2021-02-05T01:55:33.721" v="13" actId="47"/>
        <pc:sldMkLst>
          <pc:docMk/>
          <pc:sldMk cId="47276897" sldId="279"/>
        </pc:sldMkLst>
      </pc:sldChg>
      <pc:sldChg chg="del">
        <pc:chgData name="Ian Nabney" userId="d6603c99-5c95-4d2b-ba76-fe87db2f29c6" providerId="ADAL" clId="{32D97667-7688-46DE-A8DF-19AF11069D74}" dt="2021-02-05T01:55:33.721" v="13" actId="47"/>
        <pc:sldMkLst>
          <pc:docMk/>
          <pc:sldMk cId="770873270" sldId="280"/>
        </pc:sldMkLst>
      </pc:sldChg>
      <pc:sldChg chg="del">
        <pc:chgData name="Ian Nabney" userId="d6603c99-5c95-4d2b-ba76-fe87db2f29c6" providerId="ADAL" clId="{32D97667-7688-46DE-A8DF-19AF11069D74}" dt="2021-02-05T01:55:33.721" v="13" actId="47"/>
        <pc:sldMkLst>
          <pc:docMk/>
          <pc:sldMk cId="2412323828" sldId="281"/>
        </pc:sldMkLst>
      </pc:sldChg>
      <pc:sldChg chg="del">
        <pc:chgData name="Ian Nabney" userId="d6603c99-5c95-4d2b-ba76-fe87db2f29c6" providerId="ADAL" clId="{32D97667-7688-46DE-A8DF-19AF11069D74}" dt="2021-02-05T01:55:33.721" v="13" actId="47"/>
        <pc:sldMkLst>
          <pc:docMk/>
          <pc:sldMk cId="1146201459" sldId="282"/>
        </pc:sldMkLst>
      </pc:sldChg>
      <pc:sldChg chg="del">
        <pc:chgData name="Ian Nabney" userId="d6603c99-5c95-4d2b-ba76-fe87db2f29c6" providerId="ADAL" clId="{32D97667-7688-46DE-A8DF-19AF11069D74}" dt="2021-02-05T01:55:33.721" v="13" actId="47"/>
        <pc:sldMkLst>
          <pc:docMk/>
          <pc:sldMk cId="226570023" sldId="283"/>
        </pc:sldMkLst>
      </pc:sldChg>
      <pc:sldChg chg="del">
        <pc:chgData name="Ian Nabney" userId="d6603c99-5c95-4d2b-ba76-fe87db2f29c6" providerId="ADAL" clId="{32D97667-7688-46DE-A8DF-19AF11069D74}" dt="2021-02-05T01:55:33.721" v="13" actId="47"/>
        <pc:sldMkLst>
          <pc:docMk/>
          <pc:sldMk cId="4188508748" sldId="284"/>
        </pc:sldMkLst>
      </pc:sldChg>
      <pc:sldChg chg="del">
        <pc:chgData name="Ian Nabney" userId="d6603c99-5c95-4d2b-ba76-fe87db2f29c6" providerId="ADAL" clId="{32D97667-7688-46DE-A8DF-19AF11069D74}" dt="2021-02-05T01:55:33.721" v="13" actId="47"/>
        <pc:sldMkLst>
          <pc:docMk/>
          <pc:sldMk cId="1219929230" sldId="285"/>
        </pc:sldMkLst>
      </pc:sldChg>
      <pc:sldChg chg="del">
        <pc:chgData name="Ian Nabney" userId="d6603c99-5c95-4d2b-ba76-fe87db2f29c6" providerId="ADAL" clId="{32D97667-7688-46DE-A8DF-19AF11069D74}" dt="2021-02-05T01:55:33.721" v="13" actId="47"/>
        <pc:sldMkLst>
          <pc:docMk/>
          <pc:sldMk cId="3086907623" sldId="286"/>
        </pc:sldMkLst>
      </pc:sldChg>
      <pc:sldChg chg="del">
        <pc:chgData name="Ian Nabney" userId="d6603c99-5c95-4d2b-ba76-fe87db2f29c6" providerId="ADAL" clId="{32D97667-7688-46DE-A8DF-19AF11069D74}" dt="2021-02-05T01:55:33.721" v="13" actId="47"/>
        <pc:sldMkLst>
          <pc:docMk/>
          <pc:sldMk cId="4018879690" sldId="287"/>
        </pc:sldMkLst>
      </pc:sldChg>
      <pc:sldChg chg="del">
        <pc:chgData name="Ian Nabney" userId="d6603c99-5c95-4d2b-ba76-fe87db2f29c6" providerId="ADAL" clId="{32D97667-7688-46DE-A8DF-19AF11069D74}" dt="2021-02-05T01:55:33.721" v="13" actId="47"/>
        <pc:sldMkLst>
          <pc:docMk/>
          <pc:sldMk cId="3279875091" sldId="288"/>
        </pc:sldMkLst>
      </pc:sldChg>
      <pc:sldChg chg="modSp mod ord">
        <pc:chgData name="Ian Nabney" userId="d6603c99-5c95-4d2b-ba76-fe87db2f29c6" providerId="ADAL" clId="{32D97667-7688-46DE-A8DF-19AF11069D74}" dt="2021-02-07T14:21:36.871" v="3231"/>
        <pc:sldMkLst>
          <pc:docMk/>
          <pc:sldMk cId="720595887" sldId="289"/>
        </pc:sldMkLst>
        <pc:spChg chg="mod">
          <ac:chgData name="Ian Nabney" userId="d6603c99-5c95-4d2b-ba76-fe87db2f29c6" providerId="ADAL" clId="{32D97667-7688-46DE-A8DF-19AF11069D74}" dt="2021-02-07T14:21:36.871" v="3231"/>
          <ac:spMkLst>
            <pc:docMk/>
            <pc:sldMk cId="720595887" sldId="289"/>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884323360" sldId="290"/>
        </pc:sldMkLst>
      </pc:sldChg>
      <pc:sldChg chg="addSp modSp new mod modTransition">
        <pc:chgData name="Ian Nabney" userId="d6603c99-5c95-4d2b-ba76-fe87db2f29c6" providerId="ADAL" clId="{32D97667-7688-46DE-A8DF-19AF11069D74}" dt="2021-02-07T13:57:38.622" v="3228"/>
        <pc:sldMkLst>
          <pc:docMk/>
          <pc:sldMk cId="4237289446" sldId="290"/>
        </pc:sldMkLst>
        <pc:spChg chg="mod">
          <ac:chgData name="Ian Nabney" userId="d6603c99-5c95-4d2b-ba76-fe87db2f29c6" providerId="ADAL" clId="{32D97667-7688-46DE-A8DF-19AF11069D74}" dt="2021-02-05T02:03:13.789" v="187" actId="20577"/>
          <ac:spMkLst>
            <pc:docMk/>
            <pc:sldMk cId="4237289446" sldId="290"/>
            <ac:spMk id="2" creationId="{984E12E7-43FA-416C-BB21-07A1767F690D}"/>
          </ac:spMkLst>
        </pc:spChg>
        <pc:spChg chg="add mod">
          <ac:chgData name="Ian Nabney" userId="d6603c99-5c95-4d2b-ba76-fe87db2f29c6" providerId="ADAL" clId="{32D97667-7688-46DE-A8DF-19AF11069D74}" dt="2021-02-06T14:29:23.039" v="530" actId="20577"/>
          <ac:spMkLst>
            <pc:docMk/>
            <pc:sldMk cId="4237289446" sldId="290"/>
            <ac:spMk id="6" creationId="{7E5C64DD-B589-4765-8977-91646E2F3EF6}"/>
          </ac:spMkLst>
        </pc:spChg>
      </pc:sldChg>
      <pc:sldChg chg="addSp modSp new mod modTransition">
        <pc:chgData name="Ian Nabney" userId="d6603c99-5c95-4d2b-ba76-fe87db2f29c6" providerId="ADAL" clId="{32D97667-7688-46DE-A8DF-19AF11069D74}" dt="2021-02-07T13:57:38.622" v="3228"/>
        <pc:sldMkLst>
          <pc:docMk/>
          <pc:sldMk cId="1294895777" sldId="291"/>
        </pc:sldMkLst>
        <pc:spChg chg="mod">
          <ac:chgData name="Ian Nabney" userId="d6603c99-5c95-4d2b-ba76-fe87db2f29c6" providerId="ADAL" clId="{32D97667-7688-46DE-A8DF-19AF11069D74}" dt="2021-02-05T02:15:23.268" v="306" actId="20577"/>
          <ac:spMkLst>
            <pc:docMk/>
            <pc:sldMk cId="1294895777" sldId="291"/>
            <ac:spMk id="2" creationId="{9C54EEB7-CC93-4A92-9C08-57FF71B7D958}"/>
          </ac:spMkLst>
        </pc:spChg>
        <pc:spChg chg="add mod">
          <ac:chgData name="Ian Nabney" userId="d6603c99-5c95-4d2b-ba76-fe87db2f29c6" providerId="ADAL" clId="{32D97667-7688-46DE-A8DF-19AF11069D74}" dt="2021-02-05T02:22:46.384" v="474" actId="207"/>
          <ac:spMkLst>
            <pc:docMk/>
            <pc:sldMk cId="1294895777" sldId="291"/>
            <ac:spMk id="7" creationId="{4A638C12-E722-4AED-9DD8-99A1C51CE206}"/>
          </ac:spMkLst>
        </pc:spChg>
        <pc:picChg chg="add mod">
          <ac:chgData name="Ian Nabney" userId="d6603c99-5c95-4d2b-ba76-fe87db2f29c6" providerId="ADAL" clId="{32D97667-7688-46DE-A8DF-19AF11069D74}" dt="2021-02-05T02:19:33.973" v="309" actId="14100"/>
          <ac:picMkLst>
            <pc:docMk/>
            <pc:sldMk cId="1294895777" sldId="291"/>
            <ac:picMk id="6" creationId="{600A0B45-53DE-4EC5-9863-F8C0121A326C}"/>
          </ac:picMkLst>
        </pc:picChg>
      </pc:sldChg>
      <pc:sldChg chg="addSp modSp new mod modTransition">
        <pc:chgData name="Ian Nabney" userId="d6603c99-5c95-4d2b-ba76-fe87db2f29c6" providerId="ADAL" clId="{32D97667-7688-46DE-A8DF-19AF11069D74}" dt="2021-02-07T13:57:38.622" v="3228"/>
        <pc:sldMkLst>
          <pc:docMk/>
          <pc:sldMk cId="824091130" sldId="292"/>
        </pc:sldMkLst>
        <pc:spChg chg="mod">
          <ac:chgData name="Ian Nabney" userId="d6603c99-5c95-4d2b-ba76-fe87db2f29c6" providerId="ADAL" clId="{32D97667-7688-46DE-A8DF-19AF11069D74}" dt="2021-02-06T14:30:54.681" v="548" actId="20577"/>
          <ac:spMkLst>
            <pc:docMk/>
            <pc:sldMk cId="824091130" sldId="292"/>
            <ac:spMk id="2" creationId="{DFC726FD-382C-464C-A84A-4570767B6A2F}"/>
          </ac:spMkLst>
        </pc:spChg>
        <pc:spChg chg="add mod">
          <ac:chgData name="Ian Nabney" userId="d6603c99-5c95-4d2b-ba76-fe87db2f29c6" providerId="ADAL" clId="{32D97667-7688-46DE-A8DF-19AF11069D74}" dt="2021-02-06T14:34:56.548" v="695" actId="20577"/>
          <ac:spMkLst>
            <pc:docMk/>
            <pc:sldMk cId="824091130" sldId="292"/>
            <ac:spMk id="6" creationId="{E851B05A-BEF4-4199-A847-3BE2BC4992BB}"/>
          </ac:spMkLst>
        </pc:spChg>
      </pc:sldChg>
      <pc:sldChg chg="addSp delSp modSp new mod modTransition">
        <pc:chgData name="Ian Nabney" userId="d6603c99-5c95-4d2b-ba76-fe87db2f29c6" providerId="ADAL" clId="{32D97667-7688-46DE-A8DF-19AF11069D74}" dt="2021-02-07T13:57:38.622" v="3228"/>
        <pc:sldMkLst>
          <pc:docMk/>
          <pc:sldMk cId="2431822236" sldId="293"/>
        </pc:sldMkLst>
        <pc:spChg chg="mod">
          <ac:chgData name="Ian Nabney" userId="d6603c99-5c95-4d2b-ba76-fe87db2f29c6" providerId="ADAL" clId="{32D97667-7688-46DE-A8DF-19AF11069D74}" dt="2021-02-06T14:51:25.428" v="721" actId="20577"/>
          <ac:spMkLst>
            <pc:docMk/>
            <pc:sldMk cId="2431822236" sldId="293"/>
            <ac:spMk id="2" creationId="{82035E3E-4F62-47E6-A77F-071F2F45DEA3}"/>
          </ac:spMkLst>
        </pc:spChg>
        <pc:spChg chg="add del mod">
          <ac:chgData name="Ian Nabney" userId="d6603c99-5c95-4d2b-ba76-fe87db2f29c6" providerId="ADAL" clId="{32D97667-7688-46DE-A8DF-19AF11069D74}" dt="2021-02-06T14:52:00.093" v="724" actId="21"/>
          <ac:spMkLst>
            <pc:docMk/>
            <pc:sldMk cId="2431822236" sldId="293"/>
            <ac:spMk id="6" creationId="{E59D9124-89A9-4479-9718-9FA986D0373B}"/>
          </ac:spMkLst>
        </pc:spChg>
        <pc:spChg chg="add mod">
          <ac:chgData name="Ian Nabney" userId="d6603c99-5c95-4d2b-ba76-fe87db2f29c6" providerId="ADAL" clId="{32D97667-7688-46DE-A8DF-19AF11069D74}" dt="2021-02-06T14:55:31.480" v="914" actId="20577"/>
          <ac:spMkLst>
            <pc:docMk/>
            <pc:sldMk cId="2431822236" sldId="293"/>
            <ac:spMk id="7" creationId="{E60E2512-8643-40F1-A7BA-DE1EE080FC91}"/>
          </ac:spMkLst>
        </pc:spChg>
      </pc:sldChg>
      <pc:sldChg chg="modTransition">
        <pc:chgData name="Ian Nabney" userId="d6603c99-5c95-4d2b-ba76-fe87db2f29c6" providerId="ADAL" clId="{32D97667-7688-46DE-A8DF-19AF11069D74}" dt="2021-02-07T13:57:38.622" v="3228"/>
        <pc:sldMkLst>
          <pc:docMk/>
          <pc:sldMk cId="92613839" sldId="294"/>
        </pc:sldMkLst>
        <pc:spChg chg="mod">
          <ac:chgData name="Ian Nabney" userId="d6603c99-5c95-4d2b-ba76-fe87db2f29c6" providerId="ADAL" clId="{32D97667-7688-46DE-A8DF-19AF11069D74}" dt="2021-02-06T15:15:14.497" v="961" actId="20577"/>
          <ac:spMkLst>
            <pc:docMk/>
            <pc:sldMk cId="92613839" sldId="294"/>
            <ac:spMk id="2" creationId="{676CFAAF-72E3-4C19-B24D-583690FE2408}"/>
          </ac:spMkLst>
        </pc:spChg>
        <pc:spChg chg="add mod">
          <ac:chgData name="Ian Nabney" userId="d6603c99-5c95-4d2b-ba76-fe87db2f29c6" providerId="ADAL" clId="{32D97667-7688-46DE-A8DF-19AF11069D74}" dt="2021-02-06T15:54:13.357" v="1678" actId="20577"/>
          <ac:spMkLst>
            <pc:docMk/>
            <pc:sldMk cId="92613839" sldId="294"/>
            <ac:spMk id="6" creationId="{44AB7143-26DA-487F-AF70-6FC992841DBE}"/>
          </ac:spMkLst>
        </pc:spChg>
      </pc:sldChg>
      <pc:sldChg chg="addSp modSp new mod modTransition">
        <pc:chgData name="Ian Nabney" userId="d6603c99-5c95-4d2b-ba76-fe87db2f29c6" providerId="ADAL" clId="{32D97667-7688-46DE-A8DF-19AF11069D74}" dt="2021-02-07T13:57:38.622" v="3228"/>
        <pc:sldMkLst>
          <pc:docMk/>
          <pc:sldMk cId="190260176" sldId="295"/>
        </pc:sldMkLst>
        <pc:spChg chg="mod">
          <ac:chgData name="Ian Nabney" userId="d6603c99-5c95-4d2b-ba76-fe87db2f29c6" providerId="ADAL" clId="{32D97667-7688-46DE-A8DF-19AF11069D74}" dt="2021-02-06T15:19:18.636" v="1264" actId="20577"/>
          <ac:spMkLst>
            <pc:docMk/>
            <pc:sldMk cId="190260176" sldId="295"/>
            <ac:spMk id="2" creationId="{48CAC8BB-B789-4056-B9E3-90D5BE8F01AF}"/>
          </ac:spMkLst>
        </pc:spChg>
        <pc:spChg chg="add mod">
          <ac:chgData name="Ian Nabney" userId="d6603c99-5c95-4d2b-ba76-fe87db2f29c6" providerId="ADAL" clId="{32D97667-7688-46DE-A8DF-19AF11069D74}" dt="2021-02-06T15:20:31.932" v="1290" actId="20577"/>
          <ac:spMkLst>
            <pc:docMk/>
            <pc:sldMk cId="190260176" sldId="295"/>
            <ac:spMk id="8" creationId="{6BE4AD2F-169A-4BC7-9B56-027B747D3B60}"/>
          </ac:spMkLst>
        </pc:spChg>
        <pc:picChg chg="add mod">
          <ac:chgData name="Ian Nabney" userId="d6603c99-5c95-4d2b-ba76-fe87db2f29c6" providerId="ADAL" clId="{32D97667-7688-46DE-A8DF-19AF11069D74}" dt="2021-02-06T15:19:10.826" v="1255" actId="1076"/>
          <ac:picMkLst>
            <pc:docMk/>
            <pc:sldMk cId="190260176" sldId="295"/>
            <ac:picMk id="7" creationId="{9FA00730-133E-483E-89F4-F0265D61BC2D}"/>
          </ac:picMkLst>
        </pc:picChg>
      </pc:sldChg>
      <pc:sldChg chg="addSp modSp new mod modTransition">
        <pc:chgData name="Ian Nabney" userId="d6603c99-5c95-4d2b-ba76-fe87db2f29c6" providerId="ADAL" clId="{32D97667-7688-46DE-A8DF-19AF11069D74}" dt="2021-02-07T13:57:38.622" v="3228"/>
        <pc:sldMkLst>
          <pc:docMk/>
          <pc:sldMk cId="4004696963" sldId="296"/>
        </pc:sldMkLst>
        <pc:spChg chg="mod">
          <ac:chgData name="Ian Nabney" userId="d6603c99-5c95-4d2b-ba76-fe87db2f29c6" providerId="ADAL" clId="{32D97667-7688-46DE-A8DF-19AF11069D74}" dt="2021-02-06T16:04:33.664" v="1689" actId="20577"/>
          <ac:spMkLst>
            <pc:docMk/>
            <pc:sldMk cId="4004696963" sldId="296"/>
            <ac:spMk id="2" creationId="{6BDEF70F-AEE9-415C-A8CF-3A7ECF4131A1}"/>
          </ac:spMkLst>
        </pc:spChg>
        <pc:spChg chg="add mod">
          <ac:chgData name="Ian Nabney" userId="d6603c99-5c95-4d2b-ba76-fe87db2f29c6" providerId="ADAL" clId="{32D97667-7688-46DE-A8DF-19AF11069D74}" dt="2021-02-06T16:07:27.309" v="2038" actId="20577"/>
          <ac:spMkLst>
            <pc:docMk/>
            <pc:sldMk cId="4004696963" sldId="296"/>
            <ac:spMk id="6" creationId="{FDC214AF-097C-416E-A6F1-2267E28B4037}"/>
          </ac:spMkLst>
        </pc:spChg>
      </pc:sldChg>
      <pc:sldChg chg="modTransition">
        <pc:chgData name="Ian Nabney" userId="d6603c99-5c95-4d2b-ba76-fe87db2f29c6" providerId="ADAL" clId="{32D97667-7688-46DE-A8DF-19AF11069D74}" dt="2021-02-07T13:57:38.622" v="3228"/>
        <pc:sldMkLst>
          <pc:docMk/>
          <pc:sldMk cId="2621091114" sldId="297"/>
        </pc:sldMkLst>
        <pc:spChg chg="mod">
          <ac:chgData name="Ian Nabney" userId="d6603c99-5c95-4d2b-ba76-fe87db2f29c6" providerId="ADAL" clId="{32D97667-7688-46DE-A8DF-19AF11069D74}" dt="2021-02-06T16:10:04.798" v="2062" actId="20577"/>
          <ac:spMkLst>
            <pc:docMk/>
            <pc:sldMk cId="2621091114" sldId="297"/>
            <ac:spMk id="2" creationId="{BF6DAEF8-02BB-4226-84B3-CBBBA1DF3188}"/>
          </ac:spMkLst>
        </pc:spChg>
        <pc:picChg chg="add mod">
          <ac:chgData name="Ian Nabney" userId="d6603c99-5c95-4d2b-ba76-fe87db2f29c6" providerId="ADAL" clId="{32D97667-7688-46DE-A8DF-19AF11069D74}" dt="2021-02-06T16:12:38.502" v="2068" actId="1076"/>
          <ac:picMkLst>
            <pc:docMk/>
            <pc:sldMk cId="2621091114" sldId="297"/>
            <ac:picMk id="6" creationId="{16D311AA-CE7B-4474-A550-93DCF314B494}"/>
          </ac:picMkLst>
        </pc:picChg>
      </pc:sldChg>
      <pc:sldChg chg="addSp delSp modSp new mod modTransition">
        <pc:chgData name="Ian Nabney" userId="d6603c99-5c95-4d2b-ba76-fe87db2f29c6" providerId="ADAL" clId="{32D97667-7688-46DE-A8DF-19AF11069D74}" dt="2021-02-07T13:57:38.622" v="3228"/>
        <pc:sldMkLst>
          <pc:docMk/>
          <pc:sldMk cId="1088836683" sldId="298"/>
        </pc:sldMkLst>
        <pc:spChg chg="mod">
          <ac:chgData name="Ian Nabney" userId="d6603c99-5c95-4d2b-ba76-fe87db2f29c6" providerId="ADAL" clId="{32D97667-7688-46DE-A8DF-19AF11069D74}" dt="2021-02-06T16:13:16.175" v="2097" actId="20577"/>
          <ac:spMkLst>
            <pc:docMk/>
            <pc:sldMk cId="1088836683" sldId="298"/>
            <ac:spMk id="2" creationId="{E33E81A5-D9AE-46DD-9B71-FF4B8CF2083B}"/>
          </ac:spMkLst>
        </pc:spChg>
        <pc:spChg chg="add del mod">
          <ac:chgData name="Ian Nabney" userId="d6603c99-5c95-4d2b-ba76-fe87db2f29c6" providerId="ADAL" clId="{32D97667-7688-46DE-A8DF-19AF11069D74}" dt="2021-02-06T16:16:07.760" v="2238"/>
          <ac:spMkLst>
            <pc:docMk/>
            <pc:sldMk cId="1088836683" sldId="298"/>
            <ac:spMk id="7" creationId="{4FEAB34B-78F9-4261-BA77-0B06521300B9}"/>
          </ac:spMkLst>
        </pc:spChg>
        <pc:spChg chg="add mod">
          <ac:chgData name="Ian Nabney" userId="d6603c99-5c95-4d2b-ba76-fe87db2f29c6" providerId="ADAL" clId="{32D97667-7688-46DE-A8DF-19AF11069D74}" dt="2021-02-06T16:16:04.893" v="2236" actId="313"/>
          <ac:spMkLst>
            <pc:docMk/>
            <pc:sldMk cId="1088836683" sldId="298"/>
            <ac:spMk id="8" creationId="{AFB5CD4A-264E-452E-9FB0-AC6FC219F8F4}"/>
          </ac:spMkLst>
        </pc:spChg>
        <pc:picChg chg="add mod">
          <ac:chgData name="Ian Nabney" userId="d6603c99-5c95-4d2b-ba76-fe87db2f29c6" providerId="ADAL" clId="{32D97667-7688-46DE-A8DF-19AF11069D74}" dt="2021-02-06T16:14:19.534" v="2100" actId="1076"/>
          <ac:picMkLst>
            <pc:docMk/>
            <pc:sldMk cId="1088836683" sldId="298"/>
            <ac:picMk id="6" creationId="{2B00F36F-E1EA-4CE8-9366-DDC61FB4ED2E}"/>
          </ac:picMkLst>
        </pc:picChg>
      </pc:sldChg>
      <pc:sldChg chg="addSp modSp new mod modTransition">
        <pc:chgData name="Ian Nabney" userId="d6603c99-5c95-4d2b-ba76-fe87db2f29c6" providerId="ADAL" clId="{32D97667-7688-46DE-A8DF-19AF11069D74}" dt="2021-02-07T13:57:38.622" v="3228"/>
        <pc:sldMkLst>
          <pc:docMk/>
          <pc:sldMk cId="933627576" sldId="299"/>
        </pc:sldMkLst>
        <pc:spChg chg="mod">
          <ac:chgData name="Ian Nabney" userId="d6603c99-5c95-4d2b-ba76-fe87db2f29c6" providerId="ADAL" clId="{32D97667-7688-46DE-A8DF-19AF11069D74}" dt="2021-02-06T16:17:39.279" v="2256" actId="20577"/>
          <ac:spMkLst>
            <pc:docMk/>
            <pc:sldMk cId="933627576" sldId="299"/>
            <ac:spMk id="2" creationId="{340D97C2-0736-41C6-92A4-201BFB922EAA}"/>
          </ac:spMkLst>
        </pc:spChg>
        <pc:spChg chg="add mod">
          <ac:chgData name="Ian Nabney" userId="d6603c99-5c95-4d2b-ba76-fe87db2f29c6" providerId="ADAL" clId="{32D97667-7688-46DE-A8DF-19AF11069D74}" dt="2021-02-06T16:30:41.504" v="2360" actId="20577"/>
          <ac:spMkLst>
            <pc:docMk/>
            <pc:sldMk cId="933627576" sldId="299"/>
            <ac:spMk id="6" creationId="{E55CA638-314E-4E1C-B4DD-0AF38F0D0491}"/>
          </ac:spMkLst>
        </pc:spChg>
      </pc:sldChg>
      <pc:sldChg chg="addSp modSp new mod modTransition">
        <pc:chgData name="Ian Nabney" userId="d6603c99-5c95-4d2b-ba76-fe87db2f29c6" providerId="ADAL" clId="{32D97667-7688-46DE-A8DF-19AF11069D74}" dt="2021-02-07T13:57:38.622" v="3228"/>
        <pc:sldMkLst>
          <pc:docMk/>
          <pc:sldMk cId="3668217247" sldId="300"/>
        </pc:sldMkLst>
        <pc:spChg chg="mod">
          <ac:chgData name="Ian Nabney" userId="d6603c99-5c95-4d2b-ba76-fe87db2f29c6" providerId="ADAL" clId="{32D97667-7688-46DE-A8DF-19AF11069D74}" dt="2021-02-06T16:41:24.177" v="2389" actId="20577"/>
          <ac:spMkLst>
            <pc:docMk/>
            <pc:sldMk cId="3668217247" sldId="300"/>
            <ac:spMk id="2" creationId="{32F7CEEC-3686-4637-B6B7-74AC2251696E}"/>
          </ac:spMkLst>
        </pc:spChg>
        <pc:spChg chg="add mod">
          <ac:chgData name="Ian Nabney" userId="d6603c99-5c95-4d2b-ba76-fe87db2f29c6" providerId="ADAL" clId="{32D97667-7688-46DE-A8DF-19AF11069D74}" dt="2021-02-06T16:46:21.220" v="2534" actId="20577"/>
          <ac:spMkLst>
            <pc:docMk/>
            <pc:sldMk cId="3668217247" sldId="300"/>
            <ac:spMk id="6" creationId="{0D536053-D158-4304-B84D-F11F1329E738}"/>
          </ac:spMkLst>
        </pc:spChg>
      </pc:sldChg>
      <pc:sldChg chg="addSp modSp new mod modTransition">
        <pc:chgData name="Ian Nabney" userId="d6603c99-5c95-4d2b-ba76-fe87db2f29c6" providerId="ADAL" clId="{32D97667-7688-46DE-A8DF-19AF11069D74}" dt="2021-02-07T13:57:38.622" v="3228"/>
        <pc:sldMkLst>
          <pc:docMk/>
          <pc:sldMk cId="2904356632" sldId="301"/>
        </pc:sldMkLst>
        <pc:spChg chg="mod">
          <ac:chgData name="Ian Nabney" userId="d6603c99-5c95-4d2b-ba76-fe87db2f29c6" providerId="ADAL" clId="{32D97667-7688-46DE-A8DF-19AF11069D74}" dt="2021-02-06T16:46:57.474" v="2552" actId="20577"/>
          <ac:spMkLst>
            <pc:docMk/>
            <pc:sldMk cId="2904356632" sldId="301"/>
            <ac:spMk id="2" creationId="{8EEC5E58-91D3-44A8-B4BF-D0A1042D68BA}"/>
          </ac:spMkLst>
        </pc:spChg>
        <pc:spChg chg="add mod">
          <ac:chgData name="Ian Nabney" userId="d6603c99-5c95-4d2b-ba76-fe87db2f29c6" providerId="ADAL" clId="{32D97667-7688-46DE-A8DF-19AF11069D74}" dt="2021-02-06T16:51:51.889" v="2702" actId="14100"/>
          <ac:spMkLst>
            <pc:docMk/>
            <pc:sldMk cId="2904356632" sldId="301"/>
            <ac:spMk id="6" creationId="{11C5D809-4972-467F-AAA4-046F53BFB56E}"/>
          </ac:spMkLst>
        </pc:spChg>
      </pc:sldChg>
      <pc:sldChg chg="addSp modSp new mod modTransition">
        <pc:chgData name="Ian Nabney" userId="d6603c99-5c95-4d2b-ba76-fe87db2f29c6" providerId="ADAL" clId="{32D97667-7688-46DE-A8DF-19AF11069D74}" dt="2021-02-07T13:57:38.622" v="3228"/>
        <pc:sldMkLst>
          <pc:docMk/>
          <pc:sldMk cId="490021754" sldId="302"/>
        </pc:sldMkLst>
        <pc:spChg chg="mod">
          <ac:chgData name="Ian Nabney" userId="d6603c99-5c95-4d2b-ba76-fe87db2f29c6" providerId="ADAL" clId="{32D97667-7688-46DE-A8DF-19AF11069D74}" dt="2021-02-06T16:52:24.928" v="2723" actId="20577"/>
          <ac:spMkLst>
            <pc:docMk/>
            <pc:sldMk cId="490021754" sldId="302"/>
            <ac:spMk id="2" creationId="{CFDE8D15-E0E9-441C-8AAD-829404194E7B}"/>
          </ac:spMkLst>
        </pc:spChg>
        <pc:spChg chg="add mod">
          <ac:chgData name="Ian Nabney" userId="d6603c99-5c95-4d2b-ba76-fe87db2f29c6" providerId="ADAL" clId="{32D97667-7688-46DE-A8DF-19AF11069D74}" dt="2021-02-06T16:54:08.181" v="2800" actId="20577"/>
          <ac:spMkLst>
            <pc:docMk/>
            <pc:sldMk cId="490021754" sldId="302"/>
            <ac:spMk id="6" creationId="{048DBD5D-6487-47A7-AE46-2D913E1249D0}"/>
          </ac:spMkLst>
        </pc:spChg>
      </pc:sldChg>
      <pc:sldChg chg="addSp modSp new mod modTransition">
        <pc:chgData name="Ian Nabney" userId="d6603c99-5c95-4d2b-ba76-fe87db2f29c6" providerId="ADAL" clId="{32D97667-7688-46DE-A8DF-19AF11069D74}" dt="2021-02-07T13:57:38.622" v="3228"/>
        <pc:sldMkLst>
          <pc:docMk/>
          <pc:sldMk cId="796334900" sldId="303"/>
        </pc:sldMkLst>
        <pc:spChg chg="mod">
          <ac:chgData name="Ian Nabney" userId="d6603c99-5c95-4d2b-ba76-fe87db2f29c6" providerId="ADAL" clId="{32D97667-7688-46DE-A8DF-19AF11069D74}" dt="2021-02-06T16:56:24.207" v="2840" actId="20577"/>
          <ac:spMkLst>
            <pc:docMk/>
            <pc:sldMk cId="796334900" sldId="303"/>
            <ac:spMk id="2" creationId="{DD9C6EF8-E3B0-479E-8BEF-DA53BE13BD9F}"/>
          </ac:spMkLst>
        </pc:spChg>
        <pc:spChg chg="mod">
          <ac:chgData name="Ian Nabney" userId="d6603c99-5c95-4d2b-ba76-fe87db2f29c6" providerId="ADAL" clId="{32D97667-7688-46DE-A8DF-19AF11069D74}" dt="2021-02-06T17:07:54.474" v="3110" actId="20577"/>
          <ac:spMkLst>
            <pc:docMk/>
            <pc:sldMk cId="796334900" sldId="303"/>
            <ac:spMk id="4" creationId="{D518DAF9-539E-4873-8D44-A70DE6C8C61B}"/>
          </ac:spMkLst>
        </pc:spChg>
        <pc:spChg chg="add mod">
          <ac:chgData name="Ian Nabney" userId="d6603c99-5c95-4d2b-ba76-fe87db2f29c6" providerId="ADAL" clId="{32D97667-7688-46DE-A8DF-19AF11069D74}" dt="2021-02-06T17:05:48.471" v="2862" actId="6549"/>
          <ac:spMkLst>
            <pc:docMk/>
            <pc:sldMk cId="796334900" sldId="303"/>
            <ac:spMk id="8" creationId="{0D959824-8C4B-4587-99FE-55EFB37A321B}"/>
          </ac:spMkLst>
        </pc:spChg>
        <pc:picChg chg="add mod">
          <ac:chgData name="Ian Nabney" userId="d6603c99-5c95-4d2b-ba76-fe87db2f29c6" providerId="ADAL" clId="{32D97667-7688-46DE-A8DF-19AF11069D74}" dt="2021-02-06T16:56:44.891" v="2843" actId="1076"/>
          <ac:picMkLst>
            <pc:docMk/>
            <pc:sldMk cId="796334900" sldId="303"/>
            <ac:picMk id="7" creationId="{D6C147BC-69EE-4792-B012-B52DC7E983DE}"/>
          </ac:picMkLst>
        </pc:picChg>
      </pc:sldChg>
      <pc:sldChg chg="addSp delSp modSp new mod modTransition">
        <pc:chgData name="Ian Nabney" userId="d6603c99-5c95-4d2b-ba76-fe87db2f29c6" providerId="ADAL" clId="{32D97667-7688-46DE-A8DF-19AF11069D74}" dt="2021-02-07T13:57:38.622" v="3228"/>
        <pc:sldMkLst>
          <pc:docMk/>
          <pc:sldMk cId="339783814" sldId="304"/>
        </pc:sldMkLst>
        <pc:spChg chg="mod">
          <ac:chgData name="Ian Nabney" userId="d6603c99-5c95-4d2b-ba76-fe87db2f29c6" providerId="ADAL" clId="{32D97667-7688-46DE-A8DF-19AF11069D74}" dt="2021-02-06T17:08:59.478" v="3129" actId="20577"/>
          <ac:spMkLst>
            <pc:docMk/>
            <pc:sldMk cId="339783814" sldId="304"/>
            <ac:spMk id="2" creationId="{D97D2EFE-9829-43F6-856F-35546EA6DC3A}"/>
          </ac:spMkLst>
        </pc:spChg>
        <pc:spChg chg="add del">
          <ac:chgData name="Ian Nabney" userId="d6603c99-5c95-4d2b-ba76-fe87db2f29c6" providerId="ADAL" clId="{32D97667-7688-46DE-A8DF-19AF11069D74}" dt="2021-02-06T17:08:47.187" v="3115"/>
          <ac:spMkLst>
            <pc:docMk/>
            <pc:sldMk cId="339783814" sldId="304"/>
            <ac:spMk id="6" creationId="{F0EA6ADD-C2D1-41AD-8987-D905E22A675B}"/>
          </ac:spMkLst>
        </pc:spChg>
        <pc:spChg chg="add mod">
          <ac:chgData name="Ian Nabney" userId="d6603c99-5c95-4d2b-ba76-fe87db2f29c6" providerId="ADAL" clId="{32D97667-7688-46DE-A8DF-19AF11069D74}" dt="2021-02-06T17:14:54.719" v="3222" actId="1076"/>
          <ac:spMkLst>
            <pc:docMk/>
            <pc:sldMk cId="339783814" sldId="304"/>
            <ac:spMk id="8" creationId="{7AE250D2-EB76-42FB-888F-CE8A03C8A13A}"/>
          </ac:spMkLst>
        </pc:spChg>
        <pc:spChg chg="add mod">
          <ac:chgData name="Ian Nabney" userId="d6603c99-5c95-4d2b-ba76-fe87db2f29c6" providerId="ADAL" clId="{32D97667-7688-46DE-A8DF-19AF11069D74}" dt="2021-02-06T17:14:49.491" v="3221" actId="14100"/>
          <ac:spMkLst>
            <pc:docMk/>
            <pc:sldMk cId="339783814" sldId="304"/>
            <ac:spMk id="9" creationId="{B2BADF8F-9DA6-4174-BEE8-FA1FA7843363}"/>
          </ac:spMkLst>
        </pc:spChg>
        <pc:picChg chg="add mod">
          <ac:chgData name="Ian Nabney" userId="d6603c99-5c95-4d2b-ba76-fe87db2f29c6" providerId="ADAL" clId="{32D97667-7688-46DE-A8DF-19AF11069D74}" dt="2021-02-06T17:08:55.658" v="3119" actId="14100"/>
          <ac:picMkLst>
            <pc:docMk/>
            <pc:sldMk cId="339783814" sldId="304"/>
            <ac:picMk id="7" creationId="{5B0B0EF3-BAF7-45B0-A111-688B13FAA662}"/>
          </ac:picMkLst>
        </pc:picChg>
      </pc:sldChg>
    </pc:docChg>
  </pc:docChgLst>
  <pc:docChgLst>
    <pc:chgData name="Ian Nabney" userId="d6603c99-5c95-4d2b-ba76-fe87db2f29c6" providerId="ADAL" clId="{02BC2283-36B1-4CA2-BD56-3CC2CA63A163}"/>
    <pc:docChg chg="undo custSel addSld delSld modSld">
      <pc:chgData name="Ian Nabney" userId="d6603c99-5c95-4d2b-ba76-fe87db2f29c6" providerId="ADAL" clId="{02BC2283-36B1-4CA2-BD56-3CC2CA63A163}" dt="2021-01-29T16:39:41.441" v="2353" actId="14100"/>
      <pc:docMkLst>
        <pc:docMk/>
      </pc:docMkLst>
      <pc:sldChg chg="modSp mod">
        <pc:chgData name="Ian Nabney" userId="d6603c99-5c95-4d2b-ba76-fe87db2f29c6" providerId="ADAL" clId="{02BC2283-36B1-4CA2-BD56-3CC2CA63A163}" dt="2021-01-28T01:44:38.819" v="18" actId="20577"/>
        <pc:sldMkLst>
          <pc:docMk/>
          <pc:sldMk cId="0" sldId="256"/>
        </pc:sldMkLst>
        <pc:spChg chg="mod">
          <ac:chgData name="Ian Nabney" userId="d6603c99-5c95-4d2b-ba76-fe87db2f29c6" providerId="ADAL" clId="{02BC2283-36B1-4CA2-BD56-3CC2CA63A163}" dt="2021-01-28T01:44:38.819" v="18" actId="20577"/>
          <ac:spMkLst>
            <pc:docMk/>
            <pc:sldMk cId="0" sldId="256"/>
            <ac:spMk id="6147" creationId="{3033A40A-7689-4A10-8282-A750B72CBDD7}"/>
          </ac:spMkLst>
        </pc:spChg>
        <pc:spChg chg="mod">
          <ac:chgData name="Ian Nabney" userId="d6603c99-5c95-4d2b-ba76-fe87db2f29c6" providerId="ADAL" clId="{02BC2283-36B1-4CA2-BD56-3CC2CA63A163}" dt="2021-01-28T01:44:31.827" v="15" actId="20577"/>
          <ac:spMkLst>
            <pc:docMk/>
            <pc:sldMk cId="0" sldId="256"/>
            <ac:spMk id="30722" creationId="{1EFC9091-8354-444B-BB79-2B3E0582CEE3}"/>
          </ac:spMkLst>
        </pc:spChg>
      </pc:sldChg>
      <pc:sldChg chg="modSp mod">
        <pc:chgData name="Ian Nabney" userId="d6603c99-5c95-4d2b-ba76-fe87db2f29c6" providerId="ADAL" clId="{02BC2283-36B1-4CA2-BD56-3CC2CA63A163}" dt="2021-01-28T01:50:42.363" v="134" actId="20577"/>
        <pc:sldMkLst>
          <pc:docMk/>
          <pc:sldMk cId="0" sldId="276"/>
        </pc:sldMkLst>
        <pc:spChg chg="mod">
          <ac:chgData name="Ian Nabney" userId="d6603c99-5c95-4d2b-ba76-fe87db2f29c6" providerId="ADAL" clId="{02BC2283-36B1-4CA2-BD56-3CC2CA63A163}" dt="2021-01-28T01:50:42.363" v="134" actId="20577"/>
          <ac:spMkLst>
            <pc:docMk/>
            <pc:sldMk cId="0" sldId="276"/>
            <ac:spMk id="32771" creationId="{8674BF37-E827-4547-8249-5CE423AC6A24}"/>
          </ac:spMkLst>
        </pc:spChg>
      </pc:sldChg>
      <pc:sldChg chg="addSp modSp new mod modTransition">
        <pc:chgData name="Ian Nabney" userId="d6603c99-5c95-4d2b-ba76-fe87db2f29c6" providerId="ADAL" clId="{02BC2283-36B1-4CA2-BD56-3CC2CA63A163}" dt="2021-01-29T11:04:04.308" v="1448" actId="20577"/>
        <pc:sldMkLst>
          <pc:docMk/>
          <pc:sldMk cId="405299313" sldId="277"/>
        </pc:sldMkLst>
        <pc:spChg chg="mod">
          <ac:chgData name="Ian Nabney" userId="d6603c99-5c95-4d2b-ba76-fe87db2f29c6" providerId="ADAL" clId="{02BC2283-36B1-4CA2-BD56-3CC2CA63A163}" dt="2021-01-28T01:55:48.462" v="151" actId="20577"/>
          <ac:spMkLst>
            <pc:docMk/>
            <pc:sldMk cId="405299313" sldId="277"/>
            <ac:spMk id="2" creationId="{70D2B332-D1AF-4728-8E9C-2246F3874F0D}"/>
          </ac:spMkLst>
        </pc:spChg>
        <pc:spChg chg="add mod">
          <ac:chgData name="Ian Nabney" userId="d6603c99-5c95-4d2b-ba76-fe87db2f29c6" providerId="ADAL" clId="{02BC2283-36B1-4CA2-BD56-3CC2CA63A163}" dt="2021-01-29T11:04:04.308" v="1448" actId="20577"/>
          <ac:spMkLst>
            <pc:docMk/>
            <pc:sldMk cId="405299313" sldId="277"/>
            <ac:spMk id="6" creationId="{890C4449-9BC7-4039-9E1D-9C2B671D9F16}"/>
          </ac:spMkLst>
        </pc:spChg>
        <pc:picChg chg="add mod">
          <ac:chgData name="Ian Nabney" userId="d6603c99-5c95-4d2b-ba76-fe87db2f29c6" providerId="ADAL" clId="{02BC2283-36B1-4CA2-BD56-3CC2CA63A163}" dt="2021-01-28T02:04:35.139" v="507" actId="14100"/>
          <ac:picMkLst>
            <pc:docMk/>
            <pc:sldMk cId="405299313" sldId="277"/>
            <ac:picMk id="8" creationId="{FA65917D-E526-4454-BB1C-76686B1153F0}"/>
          </ac:picMkLst>
        </pc:picChg>
        <pc:picChg chg="add mod">
          <ac:chgData name="Ian Nabney" userId="d6603c99-5c95-4d2b-ba76-fe87db2f29c6" providerId="ADAL" clId="{02BC2283-36B1-4CA2-BD56-3CC2CA63A163}" dt="2021-01-28T02:05:37.206" v="512" actId="14100"/>
          <ac:picMkLst>
            <pc:docMk/>
            <pc:sldMk cId="405299313" sldId="277"/>
            <ac:picMk id="10" creationId="{142648A8-93E9-40D7-85A9-B0B091F6B7FA}"/>
          </ac:picMkLst>
        </pc:picChg>
      </pc:sldChg>
      <pc:sldChg chg="addSp modSp new mod modTransition">
        <pc:chgData name="Ian Nabney" userId="d6603c99-5c95-4d2b-ba76-fe87db2f29c6" providerId="ADAL" clId="{02BC2283-36B1-4CA2-BD56-3CC2CA63A163}" dt="2021-01-29T16:16:20.709" v="2341" actId="207"/>
        <pc:sldMkLst>
          <pc:docMk/>
          <pc:sldMk cId="1404354359" sldId="278"/>
        </pc:sldMkLst>
        <pc:spChg chg="mod">
          <ac:chgData name="Ian Nabney" userId="d6603c99-5c95-4d2b-ba76-fe87db2f29c6" providerId="ADAL" clId="{02BC2283-36B1-4CA2-BD56-3CC2CA63A163}" dt="2021-01-28T02:10:12.994" v="544" actId="20577"/>
          <ac:spMkLst>
            <pc:docMk/>
            <pc:sldMk cId="1404354359" sldId="278"/>
            <ac:spMk id="2" creationId="{14960AB4-CE3A-4C16-8AA3-2E8DF576C1F3}"/>
          </ac:spMkLst>
        </pc:spChg>
        <pc:spChg chg="add mod">
          <ac:chgData name="Ian Nabney" userId="d6603c99-5c95-4d2b-ba76-fe87db2f29c6" providerId="ADAL" clId="{02BC2283-36B1-4CA2-BD56-3CC2CA63A163}" dt="2021-01-29T16:16:20.709" v="2341" actId="207"/>
          <ac:spMkLst>
            <pc:docMk/>
            <pc:sldMk cId="1404354359" sldId="278"/>
            <ac:spMk id="6" creationId="{A2E2E45D-2998-4113-891B-88F6CC5D511D}"/>
          </ac:spMkLst>
        </pc:spChg>
      </pc:sldChg>
      <pc:sldChg chg="addSp modSp new mod modTransition">
        <pc:chgData name="Ian Nabney" userId="d6603c99-5c95-4d2b-ba76-fe87db2f29c6" providerId="ADAL" clId="{02BC2283-36B1-4CA2-BD56-3CC2CA63A163}" dt="2021-01-29T11:26:46.852" v="1948" actId="20577"/>
        <pc:sldMkLst>
          <pc:docMk/>
          <pc:sldMk cId="2870620921" sldId="279"/>
        </pc:sldMkLst>
        <pc:spChg chg="mod">
          <ac:chgData name="Ian Nabney" userId="d6603c99-5c95-4d2b-ba76-fe87db2f29c6" providerId="ADAL" clId="{02BC2283-36B1-4CA2-BD56-3CC2CA63A163}" dt="2021-01-29T11:17:51.049" v="1463" actId="20577"/>
          <ac:spMkLst>
            <pc:docMk/>
            <pc:sldMk cId="2870620921" sldId="279"/>
            <ac:spMk id="2" creationId="{2FEBC5D7-E1AD-40DE-B29D-364D73AF6E3E}"/>
          </ac:spMkLst>
        </pc:spChg>
        <pc:spChg chg="add mod">
          <ac:chgData name="Ian Nabney" userId="d6603c99-5c95-4d2b-ba76-fe87db2f29c6" providerId="ADAL" clId="{02BC2283-36B1-4CA2-BD56-3CC2CA63A163}" dt="2021-01-29T11:26:46.852" v="1948" actId="20577"/>
          <ac:spMkLst>
            <pc:docMk/>
            <pc:sldMk cId="2870620921" sldId="279"/>
            <ac:spMk id="6" creationId="{1BA88C81-E5F0-4E57-8EF3-8866DE021714}"/>
          </ac:spMkLst>
        </pc:spChg>
      </pc:sldChg>
      <pc:sldChg chg="addSp modSp new mod modTransition">
        <pc:chgData name="Ian Nabney" userId="d6603c99-5c95-4d2b-ba76-fe87db2f29c6" providerId="ADAL" clId="{02BC2283-36B1-4CA2-BD56-3CC2CA63A163}" dt="2021-01-29T11:39:57.695" v="2144" actId="20577"/>
        <pc:sldMkLst>
          <pc:docMk/>
          <pc:sldMk cId="522761733" sldId="280"/>
        </pc:sldMkLst>
        <pc:spChg chg="mod">
          <ac:chgData name="Ian Nabney" userId="d6603c99-5c95-4d2b-ba76-fe87db2f29c6" providerId="ADAL" clId="{02BC2283-36B1-4CA2-BD56-3CC2CA63A163}" dt="2021-01-29T11:37:42.577" v="1969" actId="20577"/>
          <ac:spMkLst>
            <pc:docMk/>
            <pc:sldMk cId="522761733" sldId="280"/>
            <ac:spMk id="2" creationId="{29B76283-5472-42B3-A609-E0267DD546E5}"/>
          </ac:spMkLst>
        </pc:spChg>
        <pc:spChg chg="add mod">
          <ac:chgData name="Ian Nabney" userId="d6603c99-5c95-4d2b-ba76-fe87db2f29c6" providerId="ADAL" clId="{02BC2283-36B1-4CA2-BD56-3CC2CA63A163}" dt="2021-01-29T11:39:57.695" v="2144" actId="20577"/>
          <ac:spMkLst>
            <pc:docMk/>
            <pc:sldMk cId="522761733" sldId="280"/>
            <ac:spMk id="6" creationId="{FCD85B1D-B0C6-4073-ADD4-D63C38EB8984}"/>
          </ac:spMkLst>
        </pc:spChg>
      </pc:sldChg>
      <pc:sldChg chg="addSp delSp modSp new mod modTransition">
        <pc:chgData name="Ian Nabney" userId="d6603c99-5c95-4d2b-ba76-fe87db2f29c6" providerId="ADAL" clId="{02BC2283-36B1-4CA2-BD56-3CC2CA63A163}" dt="2021-01-29T15:39:52.557" v="2215"/>
        <pc:sldMkLst>
          <pc:docMk/>
          <pc:sldMk cId="934207200" sldId="281"/>
        </pc:sldMkLst>
        <pc:spChg chg="mod">
          <ac:chgData name="Ian Nabney" userId="d6603c99-5c95-4d2b-ba76-fe87db2f29c6" providerId="ADAL" clId="{02BC2283-36B1-4CA2-BD56-3CC2CA63A163}" dt="2021-01-29T14:27:23.677" v="2165" actId="20577"/>
          <ac:spMkLst>
            <pc:docMk/>
            <pc:sldMk cId="934207200" sldId="281"/>
            <ac:spMk id="2" creationId="{9FC1B712-1A73-42E9-9EAC-DD1CD36FB824}"/>
          </ac:spMkLst>
        </pc:spChg>
        <pc:picChg chg="add del mod">
          <ac:chgData name="Ian Nabney" userId="d6603c99-5c95-4d2b-ba76-fe87db2f29c6" providerId="ADAL" clId="{02BC2283-36B1-4CA2-BD56-3CC2CA63A163}" dt="2021-01-29T14:27:50.381" v="2169"/>
          <ac:picMkLst>
            <pc:docMk/>
            <pc:sldMk cId="934207200" sldId="281"/>
            <ac:picMk id="6" creationId="{C8F7E43D-9626-4F59-B020-873CCD5AA64E}"/>
          </ac:picMkLst>
        </pc:picChg>
        <pc:picChg chg="add">
          <ac:chgData name="Ian Nabney" userId="d6603c99-5c95-4d2b-ba76-fe87db2f29c6" providerId="ADAL" clId="{02BC2283-36B1-4CA2-BD56-3CC2CA63A163}" dt="2021-01-29T14:28:20.218" v="2170"/>
          <ac:picMkLst>
            <pc:docMk/>
            <pc:sldMk cId="934207200" sldId="281"/>
            <ac:picMk id="1026" creationId="{5B923C23-69CD-4052-816F-8CC0F70882A6}"/>
          </ac:picMkLst>
        </pc:picChg>
      </pc:sldChg>
      <pc:sldChg chg="addSp delSp modSp new mod modTransition">
        <pc:chgData name="Ian Nabney" userId="d6603c99-5c95-4d2b-ba76-fe87db2f29c6" providerId="ADAL" clId="{02BC2283-36B1-4CA2-BD56-3CC2CA63A163}" dt="2021-01-29T16:39:41.441" v="2353" actId="14100"/>
        <pc:sldMkLst>
          <pc:docMk/>
          <pc:sldMk cId="19118868" sldId="282"/>
        </pc:sldMkLst>
        <pc:spChg chg="mod">
          <ac:chgData name="Ian Nabney" userId="d6603c99-5c95-4d2b-ba76-fe87db2f29c6" providerId="ADAL" clId="{02BC2283-36B1-4CA2-BD56-3CC2CA63A163}" dt="2021-01-29T15:37:43.956" v="2190" actId="20577"/>
          <ac:spMkLst>
            <pc:docMk/>
            <pc:sldMk cId="19118868" sldId="282"/>
            <ac:spMk id="2" creationId="{6C4F2629-8F82-4048-9FE6-07B51124BA58}"/>
          </ac:spMkLst>
        </pc:spChg>
        <pc:spChg chg="add mod">
          <ac:chgData name="Ian Nabney" userId="d6603c99-5c95-4d2b-ba76-fe87db2f29c6" providerId="ADAL" clId="{02BC2283-36B1-4CA2-BD56-3CC2CA63A163}" dt="2021-01-29T15:44:33.459" v="2330" actId="20577"/>
          <ac:spMkLst>
            <pc:docMk/>
            <pc:sldMk cId="19118868" sldId="282"/>
            <ac:spMk id="6" creationId="{CDB446A2-78AC-45D6-8249-883C1EE5E39A}"/>
          </ac:spMkLst>
        </pc:spChg>
        <pc:picChg chg="add mod modCrop">
          <ac:chgData name="Ian Nabney" userId="d6603c99-5c95-4d2b-ba76-fe87db2f29c6" providerId="ADAL" clId="{02BC2283-36B1-4CA2-BD56-3CC2CA63A163}" dt="2021-01-29T16:39:41.441" v="2353" actId="14100"/>
          <ac:picMkLst>
            <pc:docMk/>
            <pc:sldMk cId="19118868" sldId="282"/>
            <ac:picMk id="7" creationId="{B30DF6B7-A78D-4FD8-A158-963CEC586459}"/>
          </ac:picMkLst>
        </pc:picChg>
        <pc:picChg chg="add del mod">
          <ac:chgData name="Ian Nabney" userId="d6603c99-5c95-4d2b-ba76-fe87db2f29c6" providerId="ADAL" clId="{02BC2283-36B1-4CA2-BD56-3CC2CA63A163}" dt="2021-01-29T16:37:54.172" v="2342" actId="478"/>
          <ac:picMkLst>
            <pc:docMk/>
            <pc:sldMk cId="19118868" sldId="282"/>
            <ac:picMk id="2050" creationId="{F5C95B63-EE63-4E2B-84AF-894C16B73D5E}"/>
          </ac:picMkLst>
        </pc:picChg>
        <pc:picChg chg="add mod">
          <ac:chgData name="Ian Nabney" userId="d6603c99-5c95-4d2b-ba76-fe87db2f29c6" providerId="ADAL" clId="{02BC2283-36B1-4CA2-BD56-3CC2CA63A163}" dt="2021-01-29T16:39:33.168" v="2352" actId="1076"/>
          <ac:picMkLst>
            <pc:docMk/>
            <pc:sldMk cId="19118868" sldId="282"/>
            <ac:picMk id="2052" creationId="{9B6BBCCF-87BC-4B70-89A8-14D1902CA9E7}"/>
          </ac:picMkLst>
        </pc:picChg>
      </pc:sldChg>
      <pc:sldChg chg="addSp delSp modSp new mod modTransition">
        <pc:chgData name="Ian Nabney" userId="d6603c99-5c95-4d2b-ba76-fe87db2f29c6" providerId="ADAL" clId="{02BC2283-36B1-4CA2-BD56-3CC2CA63A163}" dt="2021-01-29T15:39:52.557" v="2215"/>
        <pc:sldMkLst>
          <pc:docMk/>
          <pc:sldMk cId="1598146356" sldId="283"/>
        </pc:sldMkLst>
        <pc:spChg chg="mod">
          <ac:chgData name="Ian Nabney" userId="d6603c99-5c95-4d2b-ba76-fe87db2f29c6" providerId="ADAL" clId="{02BC2283-36B1-4CA2-BD56-3CC2CA63A163}" dt="2021-01-29T15:39:07.046" v="2210" actId="20577"/>
          <ac:spMkLst>
            <pc:docMk/>
            <pc:sldMk cId="1598146356" sldId="283"/>
            <ac:spMk id="2" creationId="{55301FA1-E976-4A62-8F8D-39D3F5FB1DB3}"/>
          </ac:spMkLst>
        </pc:spChg>
        <pc:spChg chg="add mod">
          <ac:chgData name="Ian Nabney" userId="d6603c99-5c95-4d2b-ba76-fe87db2f29c6" providerId="ADAL" clId="{02BC2283-36B1-4CA2-BD56-3CC2CA63A163}" dt="2021-01-29T15:39:41.513" v="2214" actId="12"/>
          <ac:spMkLst>
            <pc:docMk/>
            <pc:sldMk cId="1598146356" sldId="283"/>
            <ac:spMk id="6" creationId="{A040D59B-1BF9-4F8D-A922-5EAF4D0F3901}"/>
          </ac:spMkLst>
        </pc:spChg>
        <pc:picChg chg="add del mod">
          <ac:chgData name="Ian Nabney" userId="d6603c99-5c95-4d2b-ba76-fe87db2f29c6" providerId="ADAL" clId="{02BC2283-36B1-4CA2-BD56-3CC2CA63A163}" dt="2021-01-29T15:38:57.245" v="2195" actId="478"/>
          <ac:picMkLst>
            <pc:docMk/>
            <pc:sldMk cId="1598146356" sldId="283"/>
            <ac:picMk id="3074" creationId="{79EF9A89-84BB-4F06-99C2-955DB0B6EB5D}"/>
          </ac:picMkLst>
        </pc:picChg>
        <pc:picChg chg="add mod">
          <ac:chgData name="Ian Nabney" userId="d6603c99-5c95-4d2b-ba76-fe87db2f29c6" providerId="ADAL" clId="{02BC2283-36B1-4CA2-BD56-3CC2CA63A163}" dt="2021-01-29T15:39:02.620" v="2197" actId="14100"/>
          <ac:picMkLst>
            <pc:docMk/>
            <pc:sldMk cId="1598146356" sldId="283"/>
            <ac:picMk id="3076" creationId="{0765AB44-D2ED-4CF7-BAA4-B9AC2552D5F5}"/>
          </ac:picMkLst>
        </pc:picChg>
      </pc:sldChg>
      <pc:sldChg chg="del">
        <pc:chgData name="Ian Nabney" userId="d6603c99-5c95-4d2b-ba76-fe87db2f29c6" providerId="ADAL" clId="{02BC2283-36B1-4CA2-BD56-3CC2CA63A163}" dt="2021-01-28T01:51:05.315" v="135" actId="47"/>
        <pc:sldMkLst>
          <pc:docMk/>
          <pc:sldMk cId="2621091114" sldId="297"/>
        </pc:sldMkLst>
      </pc:sldChg>
      <pc:sldChg chg="del">
        <pc:chgData name="Ian Nabney" userId="d6603c99-5c95-4d2b-ba76-fe87db2f29c6" providerId="ADAL" clId="{02BC2283-36B1-4CA2-BD56-3CC2CA63A163}" dt="2021-01-28T01:51:05.315" v="135" actId="47"/>
        <pc:sldMkLst>
          <pc:docMk/>
          <pc:sldMk cId="3043018420" sldId="298"/>
        </pc:sldMkLst>
      </pc:sldChg>
      <pc:sldChg chg="del">
        <pc:chgData name="Ian Nabney" userId="d6603c99-5c95-4d2b-ba76-fe87db2f29c6" providerId="ADAL" clId="{02BC2283-36B1-4CA2-BD56-3CC2CA63A163}" dt="2021-01-28T01:51:05.315" v="135" actId="47"/>
        <pc:sldMkLst>
          <pc:docMk/>
          <pc:sldMk cId="454233025" sldId="299"/>
        </pc:sldMkLst>
      </pc:sldChg>
      <pc:sldChg chg="del">
        <pc:chgData name="Ian Nabney" userId="d6603c99-5c95-4d2b-ba76-fe87db2f29c6" providerId="ADAL" clId="{02BC2283-36B1-4CA2-BD56-3CC2CA63A163}" dt="2021-01-28T01:51:05.315" v="135" actId="47"/>
        <pc:sldMkLst>
          <pc:docMk/>
          <pc:sldMk cId="855958701" sldId="300"/>
        </pc:sldMkLst>
      </pc:sldChg>
      <pc:sldChg chg="del">
        <pc:chgData name="Ian Nabney" userId="d6603c99-5c95-4d2b-ba76-fe87db2f29c6" providerId="ADAL" clId="{02BC2283-36B1-4CA2-BD56-3CC2CA63A163}" dt="2021-01-28T01:51:05.315" v="135" actId="47"/>
        <pc:sldMkLst>
          <pc:docMk/>
          <pc:sldMk cId="3631153138" sldId="301"/>
        </pc:sldMkLst>
      </pc:sldChg>
      <pc:sldChg chg="del">
        <pc:chgData name="Ian Nabney" userId="d6603c99-5c95-4d2b-ba76-fe87db2f29c6" providerId="ADAL" clId="{02BC2283-36B1-4CA2-BD56-3CC2CA63A163}" dt="2021-01-28T01:51:05.315" v="135" actId="47"/>
        <pc:sldMkLst>
          <pc:docMk/>
          <pc:sldMk cId="292790285" sldId="302"/>
        </pc:sldMkLst>
      </pc:sldChg>
      <pc:sldChg chg="del">
        <pc:chgData name="Ian Nabney" userId="d6603c99-5c95-4d2b-ba76-fe87db2f29c6" providerId="ADAL" clId="{02BC2283-36B1-4CA2-BD56-3CC2CA63A163}" dt="2021-01-28T01:51:05.315" v="135" actId="47"/>
        <pc:sldMkLst>
          <pc:docMk/>
          <pc:sldMk cId="3997845246" sldId="303"/>
        </pc:sldMkLst>
      </pc:sldChg>
      <pc:sldChg chg="del">
        <pc:chgData name="Ian Nabney" userId="d6603c99-5c95-4d2b-ba76-fe87db2f29c6" providerId="ADAL" clId="{02BC2283-36B1-4CA2-BD56-3CC2CA63A163}" dt="2021-01-28T01:51:05.315" v="135" actId="47"/>
        <pc:sldMkLst>
          <pc:docMk/>
          <pc:sldMk cId="1443636144" sldId="304"/>
        </pc:sldMkLst>
      </pc:sldChg>
      <pc:sldChg chg="del">
        <pc:chgData name="Ian Nabney" userId="d6603c99-5c95-4d2b-ba76-fe87db2f29c6" providerId="ADAL" clId="{02BC2283-36B1-4CA2-BD56-3CC2CA63A163}" dt="2021-01-28T01:51:05.315" v="135" actId="47"/>
        <pc:sldMkLst>
          <pc:docMk/>
          <pc:sldMk cId="2477114665" sldId="305"/>
        </pc:sldMkLst>
      </pc:sldChg>
      <pc:sldChg chg="del">
        <pc:chgData name="Ian Nabney" userId="d6603c99-5c95-4d2b-ba76-fe87db2f29c6" providerId="ADAL" clId="{02BC2283-36B1-4CA2-BD56-3CC2CA63A163}" dt="2021-01-28T01:51:05.315" v="135" actId="47"/>
        <pc:sldMkLst>
          <pc:docMk/>
          <pc:sldMk cId="3117338730" sldId="306"/>
        </pc:sldMkLst>
      </pc:sldChg>
      <pc:sldChg chg="del">
        <pc:chgData name="Ian Nabney" userId="d6603c99-5c95-4d2b-ba76-fe87db2f29c6" providerId="ADAL" clId="{02BC2283-36B1-4CA2-BD56-3CC2CA63A163}" dt="2021-01-28T01:51:05.315" v="135" actId="47"/>
        <pc:sldMkLst>
          <pc:docMk/>
          <pc:sldMk cId="342211049" sldId="307"/>
        </pc:sldMkLst>
      </pc:sldChg>
      <pc:sldChg chg="del">
        <pc:chgData name="Ian Nabney" userId="d6603c99-5c95-4d2b-ba76-fe87db2f29c6" providerId="ADAL" clId="{02BC2283-36B1-4CA2-BD56-3CC2CA63A163}" dt="2021-01-28T01:51:05.315" v="135" actId="47"/>
        <pc:sldMkLst>
          <pc:docMk/>
          <pc:sldMk cId="218644330" sldId="308"/>
        </pc:sldMkLst>
      </pc:sldChg>
      <pc:sldChg chg="del">
        <pc:chgData name="Ian Nabney" userId="d6603c99-5c95-4d2b-ba76-fe87db2f29c6" providerId="ADAL" clId="{02BC2283-36B1-4CA2-BD56-3CC2CA63A163}" dt="2021-01-28T01:51:05.315" v="135" actId="47"/>
        <pc:sldMkLst>
          <pc:docMk/>
          <pc:sldMk cId="3685606621" sldId="309"/>
        </pc:sldMkLst>
      </pc:sldChg>
      <pc:sldChg chg="del">
        <pc:chgData name="Ian Nabney" userId="d6603c99-5c95-4d2b-ba76-fe87db2f29c6" providerId="ADAL" clId="{02BC2283-36B1-4CA2-BD56-3CC2CA63A163}" dt="2021-01-28T01:51:05.315" v="135" actId="47"/>
        <pc:sldMkLst>
          <pc:docMk/>
          <pc:sldMk cId="3880590519" sldId="310"/>
        </pc:sldMkLst>
      </pc:sldChg>
    </pc:docChg>
  </pc:docChgLst>
  <pc:docChgLst>
    <pc:chgData name="Ian Nabney" userId="d6603c99-5c95-4d2b-ba76-fe87db2f29c6" providerId="ADAL" clId="{E15BE91D-6B73-42B6-B5FA-75AEFAA1953D}"/>
    <pc:docChg chg="custSel addSld delSld modSld sldOrd">
      <pc:chgData name="Ian Nabney" userId="d6603c99-5c95-4d2b-ba76-fe87db2f29c6" providerId="ADAL" clId="{E15BE91D-6B73-42B6-B5FA-75AEFAA1953D}" dt="2021-03-19T14:51:06.771" v="1568"/>
      <pc:docMkLst>
        <pc:docMk/>
      </pc:docMkLst>
      <pc:sldChg chg="modSp mod">
        <pc:chgData name="Ian Nabney" userId="d6603c99-5c95-4d2b-ba76-fe87db2f29c6" providerId="ADAL" clId="{E15BE91D-6B73-42B6-B5FA-75AEFAA1953D}" dt="2021-03-18T23:13:03.935" v="30" actId="20577"/>
        <pc:sldMkLst>
          <pc:docMk/>
          <pc:sldMk cId="0" sldId="256"/>
        </pc:sldMkLst>
        <pc:spChg chg="mod">
          <ac:chgData name="Ian Nabney" userId="d6603c99-5c95-4d2b-ba76-fe87db2f29c6" providerId="ADAL" clId="{E15BE91D-6B73-42B6-B5FA-75AEFAA1953D}" dt="2021-03-18T23:13:03.935" v="30" actId="20577"/>
          <ac:spMkLst>
            <pc:docMk/>
            <pc:sldMk cId="0" sldId="256"/>
            <ac:spMk id="30722" creationId="{1EFC9091-8354-444B-BB79-2B3E0582CEE3}"/>
          </ac:spMkLst>
        </pc:spChg>
      </pc:sldChg>
      <pc:sldChg chg="modSp mod">
        <pc:chgData name="Ian Nabney" userId="d6603c99-5c95-4d2b-ba76-fe87db2f29c6" providerId="ADAL" clId="{E15BE91D-6B73-42B6-B5FA-75AEFAA1953D}" dt="2021-03-19T00:17:22.218" v="682" actId="20577"/>
        <pc:sldMkLst>
          <pc:docMk/>
          <pc:sldMk cId="0" sldId="276"/>
        </pc:sldMkLst>
        <pc:spChg chg="mod">
          <ac:chgData name="Ian Nabney" userId="d6603c99-5c95-4d2b-ba76-fe87db2f29c6" providerId="ADAL" clId="{E15BE91D-6B73-42B6-B5FA-75AEFAA1953D}" dt="2021-03-19T00:17:22.218" v="682" actId="20577"/>
          <ac:spMkLst>
            <pc:docMk/>
            <pc:sldMk cId="0" sldId="276"/>
            <ac:spMk id="32771" creationId="{8674BF37-E827-4547-8249-5CE423AC6A24}"/>
          </ac:spMkLst>
        </pc:spChg>
      </pc:sldChg>
      <pc:sldChg chg="del">
        <pc:chgData name="Ian Nabney" userId="d6603c99-5c95-4d2b-ba76-fe87db2f29c6" providerId="ADAL" clId="{E15BE91D-6B73-42B6-B5FA-75AEFAA1953D}" dt="2021-03-18T23:14:07.058" v="101" actId="47"/>
        <pc:sldMkLst>
          <pc:docMk/>
          <pc:sldMk cId="2289516089" sldId="277"/>
        </pc:sldMkLst>
      </pc:sldChg>
      <pc:sldChg chg="del">
        <pc:chgData name="Ian Nabney" userId="d6603c99-5c95-4d2b-ba76-fe87db2f29c6" providerId="ADAL" clId="{E15BE91D-6B73-42B6-B5FA-75AEFAA1953D}" dt="2021-03-18T23:14:07.058" v="101" actId="47"/>
        <pc:sldMkLst>
          <pc:docMk/>
          <pc:sldMk cId="775693837" sldId="278"/>
        </pc:sldMkLst>
      </pc:sldChg>
      <pc:sldChg chg="del">
        <pc:chgData name="Ian Nabney" userId="d6603c99-5c95-4d2b-ba76-fe87db2f29c6" providerId="ADAL" clId="{E15BE91D-6B73-42B6-B5FA-75AEFAA1953D}" dt="2021-03-18T23:14:07.058" v="101" actId="47"/>
        <pc:sldMkLst>
          <pc:docMk/>
          <pc:sldMk cId="2072781651" sldId="279"/>
        </pc:sldMkLst>
      </pc:sldChg>
      <pc:sldChg chg="del">
        <pc:chgData name="Ian Nabney" userId="d6603c99-5c95-4d2b-ba76-fe87db2f29c6" providerId="ADAL" clId="{E15BE91D-6B73-42B6-B5FA-75AEFAA1953D}" dt="2021-03-18T23:14:07.058" v="101" actId="47"/>
        <pc:sldMkLst>
          <pc:docMk/>
          <pc:sldMk cId="4244405981" sldId="280"/>
        </pc:sldMkLst>
      </pc:sldChg>
      <pc:sldChg chg="del">
        <pc:chgData name="Ian Nabney" userId="d6603c99-5c95-4d2b-ba76-fe87db2f29c6" providerId="ADAL" clId="{E15BE91D-6B73-42B6-B5FA-75AEFAA1953D}" dt="2021-03-18T23:14:07.058" v="101" actId="47"/>
        <pc:sldMkLst>
          <pc:docMk/>
          <pc:sldMk cId="2160717094" sldId="281"/>
        </pc:sldMkLst>
      </pc:sldChg>
      <pc:sldChg chg="del">
        <pc:chgData name="Ian Nabney" userId="d6603c99-5c95-4d2b-ba76-fe87db2f29c6" providerId="ADAL" clId="{E15BE91D-6B73-42B6-B5FA-75AEFAA1953D}" dt="2021-03-18T23:14:07.058" v="101" actId="47"/>
        <pc:sldMkLst>
          <pc:docMk/>
          <pc:sldMk cId="3794935989" sldId="282"/>
        </pc:sldMkLst>
      </pc:sldChg>
      <pc:sldChg chg="del">
        <pc:chgData name="Ian Nabney" userId="d6603c99-5c95-4d2b-ba76-fe87db2f29c6" providerId="ADAL" clId="{E15BE91D-6B73-42B6-B5FA-75AEFAA1953D}" dt="2021-03-18T23:14:07.058" v="101" actId="47"/>
        <pc:sldMkLst>
          <pc:docMk/>
          <pc:sldMk cId="2427506168" sldId="283"/>
        </pc:sldMkLst>
      </pc:sldChg>
      <pc:sldChg chg="del">
        <pc:chgData name="Ian Nabney" userId="d6603c99-5c95-4d2b-ba76-fe87db2f29c6" providerId="ADAL" clId="{E15BE91D-6B73-42B6-B5FA-75AEFAA1953D}" dt="2021-03-18T23:14:07.058" v="101" actId="47"/>
        <pc:sldMkLst>
          <pc:docMk/>
          <pc:sldMk cId="2148898895" sldId="284"/>
        </pc:sldMkLst>
      </pc:sldChg>
      <pc:sldChg chg="del">
        <pc:chgData name="Ian Nabney" userId="d6603c99-5c95-4d2b-ba76-fe87db2f29c6" providerId="ADAL" clId="{E15BE91D-6B73-42B6-B5FA-75AEFAA1953D}" dt="2021-03-18T23:14:07.058" v="101" actId="47"/>
        <pc:sldMkLst>
          <pc:docMk/>
          <pc:sldMk cId="430114935" sldId="285"/>
        </pc:sldMkLst>
      </pc:sldChg>
      <pc:sldChg chg="del">
        <pc:chgData name="Ian Nabney" userId="d6603c99-5c95-4d2b-ba76-fe87db2f29c6" providerId="ADAL" clId="{E15BE91D-6B73-42B6-B5FA-75AEFAA1953D}" dt="2021-03-18T23:14:07.058" v="101" actId="47"/>
        <pc:sldMkLst>
          <pc:docMk/>
          <pc:sldMk cId="368672547" sldId="286"/>
        </pc:sldMkLst>
      </pc:sldChg>
      <pc:sldChg chg="del">
        <pc:chgData name="Ian Nabney" userId="d6603c99-5c95-4d2b-ba76-fe87db2f29c6" providerId="ADAL" clId="{E15BE91D-6B73-42B6-B5FA-75AEFAA1953D}" dt="2021-03-18T23:14:07.058" v="101" actId="47"/>
        <pc:sldMkLst>
          <pc:docMk/>
          <pc:sldMk cId="1907984718" sldId="287"/>
        </pc:sldMkLst>
      </pc:sldChg>
      <pc:sldChg chg="del">
        <pc:chgData name="Ian Nabney" userId="d6603c99-5c95-4d2b-ba76-fe87db2f29c6" providerId="ADAL" clId="{E15BE91D-6B73-42B6-B5FA-75AEFAA1953D}" dt="2021-03-18T23:14:07.058" v="101" actId="47"/>
        <pc:sldMkLst>
          <pc:docMk/>
          <pc:sldMk cId="447579161" sldId="288"/>
        </pc:sldMkLst>
      </pc:sldChg>
      <pc:sldChg chg="del">
        <pc:chgData name="Ian Nabney" userId="d6603c99-5c95-4d2b-ba76-fe87db2f29c6" providerId="ADAL" clId="{E15BE91D-6B73-42B6-B5FA-75AEFAA1953D}" dt="2021-03-18T23:14:07.058" v="101" actId="47"/>
        <pc:sldMkLst>
          <pc:docMk/>
          <pc:sldMk cId="161720541" sldId="289"/>
        </pc:sldMkLst>
      </pc:sldChg>
      <pc:sldChg chg="del">
        <pc:chgData name="Ian Nabney" userId="d6603c99-5c95-4d2b-ba76-fe87db2f29c6" providerId="ADAL" clId="{E15BE91D-6B73-42B6-B5FA-75AEFAA1953D}" dt="2021-03-18T23:14:07.058" v="101" actId="47"/>
        <pc:sldMkLst>
          <pc:docMk/>
          <pc:sldMk cId="644949210" sldId="290"/>
        </pc:sldMkLst>
      </pc:sldChg>
      <pc:sldChg chg="del">
        <pc:chgData name="Ian Nabney" userId="d6603c99-5c95-4d2b-ba76-fe87db2f29c6" providerId="ADAL" clId="{E15BE91D-6B73-42B6-B5FA-75AEFAA1953D}" dt="2021-03-18T23:14:07.058" v="101" actId="47"/>
        <pc:sldMkLst>
          <pc:docMk/>
          <pc:sldMk cId="1494150664" sldId="291"/>
        </pc:sldMkLst>
      </pc:sldChg>
      <pc:sldChg chg="del">
        <pc:chgData name="Ian Nabney" userId="d6603c99-5c95-4d2b-ba76-fe87db2f29c6" providerId="ADAL" clId="{E15BE91D-6B73-42B6-B5FA-75AEFAA1953D}" dt="2021-03-18T23:14:07.058" v="101" actId="47"/>
        <pc:sldMkLst>
          <pc:docMk/>
          <pc:sldMk cId="3776051031" sldId="292"/>
        </pc:sldMkLst>
      </pc:sldChg>
      <pc:sldChg chg="del">
        <pc:chgData name="Ian Nabney" userId="d6603c99-5c95-4d2b-ba76-fe87db2f29c6" providerId="ADAL" clId="{E15BE91D-6B73-42B6-B5FA-75AEFAA1953D}" dt="2021-03-18T23:14:07.058" v="101" actId="47"/>
        <pc:sldMkLst>
          <pc:docMk/>
          <pc:sldMk cId="1916414060" sldId="293"/>
        </pc:sldMkLst>
      </pc:sldChg>
      <pc:sldChg chg="del">
        <pc:chgData name="Ian Nabney" userId="d6603c99-5c95-4d2b-ba76-fe87db2f29c6" providerId="ADAL" clId="{E15BE91D-6B73-42B6-B5FA-75AEFAA1953D}" dt="2021-03-18T23:14:07.058" v="101" actId="47"/>
        <pc:sldMkLst>
          <pc:docMk/>
          <pc:sldMk cId="505010973" sldId="294"/>
        </pc:sldMkLst>
      </pc:sldChg>
      <pc:sldChg chg="del">
        <pc:chgData name="Ian Nabney" userId="d6603c99-5c95-4d2b-ba76-fe87db2f29c6" providerId="ADAL" clId="{E15BE91D-6B73-42B6-B5FA-75AEFAA1953D}" dt="2021-03-18T23:14:07.058" v="101" actId="47"/>
        <pc:sldMkLst>
          <pc:docMk/>
          <pc:sldMk cId="2075237613" sldId="295"/>
        </pc:sldMkLst>
      </pc:sldChg>
      <pc:sldChg chg="del">
        <pc:chgData name="Ian Nabney" userId="d6603c99-5c95-4d2b-ba76-fe87db2f29c6" providerId="ADAL" clId="{E15BE91D-6B73-42B6-B5FA-75AEFAA1953D}" dt="2021-03-18T23:14:07.058" v="101" actId="47"/>
        <pc:sldMkLst>
          <pc:docMk/>
          <pc:sldMk cId="2298176853" sldId="296"/>
        </pc:sldMkLst>
      </pc:sldChg>
      <pc:sldChg chg="del">
        <pc:chgData name="Ian Nabney" userId="d6603c99-5c95-4d2b-ba76-fe87db2f29c6" providerId="ADAL" clId="{E15BE91D-6B73-42B6-B5FA-75AEFAA1953D}" dt="2021-03-18T23:14:07.058" v="101" actId="47"/>
        <pc:sldMkLst>
          <pc:docMk/>
          <pc:sldMk cId="1127840082" sldId="297"/>
        </pc:sldMkLst>
      </pc:sldChg>
      <pc:sldChg chg="del">
        <pc:chgData name="Ian Nabney" userId="d6603c99-5c95-4d2b-ba76-fe87db2f29c6" providerId="ADAL" clId="{E15BE91D-6B73-42B6-B5FA-75AEFAA1953D}" dt="2021-03-18T23:14:07.058" v="101" actId="47"/>
        <pc:sldMkLst>
          <pc:docMk/>
          <pc:sldMk cId="2013240963" sldId="298"/>
        </pc:sldMkLst>
      </pc:sldChg>
      <pc:sldChg chg="del">
        <pc:chgData name="Ian Nabney" userId="d6603c99-5c95-4d2b-ba76-fe87db2f29c6" providerId="ADAL" clId="{E15BE91D-6B73-42B6-B5FA-75AEFAA1953D}" dt="2021-03-18T23:14:07.058" v="101" actId="47"/>
        <pc:sldMkLst>
          <pc:docMk/>
          <pc:sldMk cId="3996337804" sldId="299"/>
        </pc:sldMkLst>
      </pc:sldChg>
      <pc:sldChg chg="del">
        <pc:chgData name="Ian Nabney" userId="d6603c99-5c95-4d2b-ba76-fe87db2f29c6" providerId="ADAL" clId="{E15BE91D-6B73-42B6-B5FA-75AEFAA1953D}" dt="2021-03-18T23:14:07.058" v="101" actId="47"/>
        <pc:sldMkLst>
          <pc:docMk/>
          <pc:sldMk cId="2225387182" sldId="300"/>
        </pc:sldMkLst>
      </pc:sldChg>
      <pc:sldChg chg="del">
        <pc:chgData name="Ian Nabney" userId="d6603c99-5c95-4d2b-ba76-fe87db2f29c6" providerId="ADAL" clId="{E15BE91D-6B73-42B6-B5FA-75AEFAA1953D}" dt="2021-03-18T23:14:07.058" v="101" actId="47"/>
        <pc:sldMkLst>
          <pc:docMk/>
          <pc:sldMk cId="3386394235" sldId="301"/>
        </pc:sldMkLst>
      </pc:sldChg>
      <pc:sldChg chg="ord">
        <pc:chgData name="Ian Nabney" userId="d6603c99-5c95-4d2b-ba76-fe87db2f29c6" providerId="ADAL" clId="{E15BE91D-6B73-42B6-B5FA-75AEFAA1953D}" dt="2021-03-19T00:19:18.601" v="684"/>
        <pc:sldMkLst>
          <pc:docMk/>
          <pc:sldMk cId="2310793142" sldId="315"/>
        </pc:sldMkLst>
      </pc:sldChg>
      <pc:sldChg chg="modTransition">
        <pc:chgData name="Ian Nabney" userId="d6603c99-5c95-4d2b-ba76-fe87db2f29c6" providerId="ADAL" clId="{E15BE91D-6B73-42B6-B5FA-75AEFAA1953D}" dt="2021-03-19T14:51:06.771" v="1568"/>
        <pc:sldMkLst>
          <pc:docMk/>
          <pc:sldMk cId="2310793142" sldId="315"/>
        </pc:sldMkLst>
      </pc:sldChg>
      <pc:sldChg chg="addSp modSp new mod">
        <pc:chgData name="Ian Nabney" userId="d6603c99-5c95-4d2b-ba76-fe87db2f29c6" providerId="ADAL" clId="{E15BE91D-6B73-42B6-B5FA-75AEFAA1953D}" dt="2021-03-18T23:24:29.954" v="124" actId="6549"/>
        <pc:sldMkLst>
          <pc:docMk/>
          <pc:sldMk cId="3924024693" sldId="316"/>
        </pc:sldMkLst>
        <pc:spChg chg="mod">
          <ac:chgData name="Ian Nabney" userId="d6603c99-5c95-4d2b-ba76-fe87db2f29c6" providerId="ADAL" clId="{E15BE91D-6B73-42B6-B5FA-75AEFAA1953D}" dt="2021-03-18T23:23:05.585" v="109" actId="20577"/>
          <ac:spMkLst>
            <pc:docMk/>
            <pc:sldMk cId="3924024693" sldId="316"/>
            <ac:spMk id="2" creationId="{8FF77B36-5989-4921-BA57-A71D21A82C5C}"/>
          </ac:spMkLst>
        </pc:spChg>
        <pc:spChg chg="add mod">
          <ac:chgData name="Ian Nabney" userId="d6603c99-5c95-4d2b-ba76-fe87db2f29c6" providerId="ADAL" clId="{E15BE91D-6B73-42B6-B5FA-75AEFAA1953D}" dt="2021-03-18T23:24:29.954" v="124" actId="6549"/>
          <ac:spMkLst>
            <pc:docMk/>
            <pc:sldMk cId="3924024693" sldId="316"/>
            <ac:spMk id="8" creationId="{058278E1-A020-4511-A7E5-2A3704783FA0}"/>
          </ac:spMkLst>
        </pc:spChg>
        <pc:picChg chg="add mod">
          <ac:chgData name="Ian Nabney" userId="d6603c99-5c95-4d2b-ba76-fe87db2f29c6" providerId="ADAL" clId="{E15BE91D-6B73-42B6-B5FA-75AEFAA1953D}" dt="2021-03-18T23:23:38.260" v="111" actId="1076"/>
          <ac:picMkLst>
            <pc:docMk/>
            <pc:sldMk cId="3924024693" sldId="316"/>
            <ac:picMk id="7" creationId="{D8F7AEDE-DBA1-4D4B-AC1B-F1D0B318C3FB}"/>
          </ac:picMkLst>
        </pc:picChg>
      </pc:sldChg>
      <pc:sldChg chg="addSp modSp new mod modTransition">
        <pc:chgData name="Ian Nabney" userId="d6603c99-5c95-4d2b-ba76-fe87db2f29c6" providerId="ADAL" clId="{E15BE91D-6B73-42B6-B5FA-75AEFAA1953D}" dt="2021-03-19T14:51:06.771" v="1568"/>
        <pc:sldMkLst>
          <pc:docMk/>
          <pc:sldMk cId="3672708285" sldId="317"/>
        </pc:sldMkLst>
        <pc:spChg chg="mod">
          <ac:chgData name="Ian Nabney" userId="d6603c99-5c95-4d2b-ba76-fe87db2f29c6" providerId="ADAL" clId="{E15BE91D-6B73-42B6-B5FA-75AEFAA1953D}" dt="2021-03-18T23:25:08.061" v="139" actId="20577"/>
          <ac:spMkLst>
            <pc:docMk/>
            <pc:sldMk cId="3672708285" sldId="317"/>
            <ac:spMk id="2" creationId="{D96A4C48-ACE0-43F2-BA28-0C47F0CF02C3}"/>
          </ac:spMkLst>
        </pc:spChg>
        <pc:spChg chg="mod">
          <ac:chgData name="Ian Nabney" userId="d6603c99-5c95-4d2b-ba76-fe87db2f29c6" providerId="ADAL" clId="{E15BE91D-6B73-42B6-B5FA-75AEFAA1953D}" dt="2021-03-18T23:46:44.775" v="171" actId="20577"/>
          <ac:spMkLst>
            <pc:docMk/>
            <pc:sldMk cId="3672708285" sldId="317"/>
            <ac:spMk id="4" creationId="{6D4303E0-6F5C-41EB-826E-D8D73583C32A}"/>
          </ac:spMkLst>
        </pc:spChg>
        <pc:picChg chg="add mod">
          <ac:chgData name="Ian Nabney" userId="d6603c99-5c95-4d2b-ba76-fe87db2f29c6" providerId="ADAL" clId="{E15BE91D-6B73-42B6-B5FA-75AEFAA1953D}" dt="2021-03-18T23:44:36.876" v="143" actId="1076"/>
          <ac:picMkLst>
            <pc:docMk/>
            <pc:sldMk cId="3672708285" sldId="317"/>
            <ac:picMk id="7" creationId="{D9387450-3BF8-41CA-A474-2B25B9ACE536}"/>
          </ac:picMkLst>
        </pc:picChg>
      </pc:sldChg>
      <pc:sldChg chg="addSp modSp new mod modTransition">
        <pc:chgData name="Ian Nabney" userId="d6603c99-5c95-4d2b-ba76-fe87db2f29c6" providerId="ADAL" clId="{E15BE91D-6B73-42B6-B5FA-75AEFAA1953D}" dt="2021-03-19T14:51:06.771" v="1568"/>
        <pc:sldMkLst>
          <pc:docMk/>
          <pc:sldMk cId="3638200999" sldId="318"/>
        </pc:sldMkLst>
        <pc:spChg chg="mod">
          <ac:chgData name="Ian Nabney" userId="d6603c99-5c95-4d2b-ba76-fe87db2f29c6" providerId="ADAL" clId="{E15BE91D-6B73-42B6-B5FA-75AEFAA1953D}" dt="2021-03-18T23:49:09.595" v="194" actId="20577"/>
          <ac:spMkLst>
            <pc:docMk/>
            <pc:sldMk cId="3638200999" sldId="318"/>
            <ac:spMk id="2" creationId="{D96FF698-8621-4634-BBF9-D5519B55937D}"/>
          </ac:spMkLst>
        </pc:spChg>
        <pc:spChg chg="add mod">
          <ac:chgData name="Ian Nabney" userId="d6603c99-5c95-4d2b-ba76-fe87db2f29c6" providerId="ADAL" clId="{E15BE91D-6B73-42B6-B5FA-75AEFAA1953D}" dt="2021-03-18T23:51:50.425" v="226" actId="14100"/>
          <ac:spMkLst>
            <pc:docMk/>
            <pc:sldMk cId="3638200999" sldId="318"/>
            <ac:spMk id="6" creationId="{35938A02-EEAA-4115-B161-FA5098520790}"/>
          </ac:spMkLst>
        </pc:spChg>
        <pc:picChg chg="add mod">
          <ac:chgData name="Ian Nabney" userId="d6603c99-5c95-4d2b-ba76-fe87db2f29c6" providerId="ADAL" clId="{E15BE91D-6B73-42B6-B5FA-75AEFAA1953D}" dt="2021-03-18T23:51:09.563" v="220" actId="1076"/>
          <ac:picMkLst>
            <pc:docMk/>
            <pc:sldMk cId="3638200999" sldId="318"/>
            <ac:picMk id="8" creationId="{268490CD-CE7E-4564-840D-E61D89029517}"/>
          </ac:picMkLst>
        </pc:picChg>
        <pc:picChg chg="add mod">
          <ac:chgData name="Ian Nabney" userId="d6603c99-5c95-4d2b-ba76-fe87db2f29c6" providerId="ADAL" clId="{E15BE91D-6B73-42B6-B5FA-75AEFAA1953D}" dt="2021-03-18T23:51:36.995" v="224" actId="1076"/>
          <ac:picMkLst>
            <pc:docMk/>
            <pc:sldMk cId="3638200999" sldId="318"/>
            <ac:picMk id="10" creationId="{C81DFF6D-ADE8-43DE-AED3-994F53868E91}"/>
          </ac:picMkLst>
        </pc:picChg>
      </pc:sldChg>
      <pc:sldChg chg="addSp modSp new mod modTransition">
        <pc:chgData name="Ian Nabney" userId="d6603c99-5c95-4d2b-ba76-fe87db2f29c6" providerId="ADAL" clId="{E15BE91D-6B73-42B6-B5FA-75AEFAA1953D}" dt="2021-03-19T14:51:06.771" v="1568"/>
        <pc:sldMkLst>
          <pc:docMk/>
          <pc:sldMk cId="1858345221" sldId="319"/>
        </pc:sldMkLst>
        <pc:spChg chg="mod">
          <ac:chgData name="Ian Nabney" userId="d6603c99-5c95-4d2b-ba76-fe87db2f29c6" providerId="ADAL" clId="{E15BE91D-6B73-42B6-B5FA-75AEFAA1953D}" dt="2021-03-18T23:55:10.304" v="269" actId="20577"/>
          <ac:spMkLst>
            <pc:docMk/>
            <pc:sldMk cId="1858345221" sldId="319"/>
            <ac:spMk id="2" creationId="{E74455AF-E3B7-4DCB-8F34-037E378F1F7B}"/>
          </ac:spMkLst>
        </pc:spChg>
        <pc:spChg chg="add mod">
          <ac:chgData name="Ian Nabney" userId="d6603c99-5c95-4d2b-ba76-fe87db2f29c6" providerId="ADAL" clId="{E15BE91D-6B73-42B6-B5FA-75AEFAA1953D}" dt="2021-03-18T23:56:19.293" v="310" actId="6549"/>
          <ac:spMkLst>
            <pc:docMk/>
            <pc:sldMk cId="1858345221" sldId="319"/>
            <ac:spMk id="6" creationId="{D4B6F8F8-3EA6-4FC8-A520-2FFFF280DAC8}"/>
          </ac:spMkLst>
        </pc:spChg>
      </pc:sldChg>
      <pc:sldChg chg="addSp modSp new mod modTransition">
        <pc:chgData name="Ian Nabney" userId="d6603c99-5c95-4d2b-ba76-fe87db2f29c6" providerId="ADAL" clId="{E15BE91D-6B73-42B6-B5FA-75AEFAA1953D}" dt="2021-03-19T14:51:06.771" v="1568"/>
        <pc:sldMkLst>
          <pc:docMk/>
          <pc:sldMk cId="175996171" sldId="320"/>
        </pc:sldMkLst>
        <pc:spChg chg="mod">
          <ac:chgData name="Ian Nabney" userId="d6603c99-5c95-4d2b-ba76-fe87db2f29c6" providerId="ADAL" clId="{E15BE91D-6B73-42B6-B5FA-75AEFAA1953D}" dt="2021-03-18T23:59:46.209" v="325" actId="20577"/>
          <ac:spMkLst>
            <pc:docMk/>
            <pc:sldMk cId="175996171" sldId="320"/>
            <ac:spMk id="2" creationId="{C488CD2D-AEBD-4176-85DD-604030079AD3}"/>
          </ac:spMkLst>
        </pc:spChg>
        <pc:spChg chg="add mod">
          <ac:chgData name="Ian Nabney" userId="d6603c99-5c95-4d2b-ba76-fe87db2f29c6" providerId="ADAL" clId="{E15BE91D-6B73-42B6-B5FA-75AEFAA1953D}" dt="2021-03-19T00:01:19.371" v="379" actId="6549"/>
          <ac:spMkLst>
            <pc:docMk/>
            <pc:sldMk cId="175996171" sldId="320"/>
            <ac:spMk id="6" creationId="{15485117-03B6-4A1A-8905-3DD86D1B90B9}"/>
          </ac:spMkLst>
        </pc:spChg>
      </pc:sldChg>
      <pc:sldChg chg="addSp modSp new mod modTransition">
        <pc:chgData name="Ian Nabney" userId="d6603c99-5c95-4d2b-ba76-fe87db2f29c6" providerId="ADAL" clId="{E15BE91D-6B73-42B6-B5FA-75AEFAA1953D}" dt="2021-03-19T14:51:06.771" v="1568"/>
        <pc:sldMkLst>
          <pc:docMk/>
          <pc:sldMk cId="852618698" sldId="321"/>
        </pc:sldMkLst>
        <pc:spChg chg="mod">
          <ac:chgData name="Ian Nabney" userId="d6603c99-5c95-4d2b-ba76-fe87db2f29c6" providerId="ADAL" clId="{E15BE91D-6B73-42B6-B5FA-75AEFAA1953D}" dt="2021-03-19T00:03:09.047" v="399" actId="20577"/>
          <ac:spMkLst>
            <pc:docMk/>
            <pc:sldMk cId="852618698" sldId="321"/>
            <ac:spMk id="2" creationId="{8637CFB7-4FFE-4EF6-90CE-849F2C260ED2}"/>
          </ac:spMkLst>
        </pc:spChg>
        <pc:spChg chg="add mod">
          <ac:chgData name="Ian Nabney" userId="d6603c99-5c95-4d2b-ba76-fe87db2f29c6" providerId="ADAL" clId="{E15BE91D-6B73-42B6-B5FA-75AEFAA1953D}" dt="2021-03-19T00:04:28.479" v="429" actId="6549"/>
          <ac:spMkLst>
            <pc:docMk/>
            <pc:sldMk cId="852618698" sldId="321"/>
            <ac:spMk id="6" creationId="{D92DD3ED-F536-49E3-80D9-3F49318DC80F}"/>
          </ac:spMkLst>
        </pc:spChg>
      </pc:sldChg>
      <pc:sldChg chg="addSp modSp new mod modTransition">
        <pc:chgData name="Ian Nabney" userId="d6603c99-5c95-4d2b-ba76-fe87db2f29c6" providerId="ADAL" clId="{E15BE91D-6B73-42B6-B5FA-75AEFAA1953D}" dt="2021-03-19T14:51:06.771" v="1568"/>
        <pc:sldMkLst>
          <pc:docMk/>
          <pc:sldMk cId="959502267" sldId="322"/>
        </pc:sldMkLst>
        <pc:spChg chg="mod">
          <ac:chgData name="Ian Nabney" userId="d6603c99-5c95-4d2b-ba76-fe87db2f29c6" providerId="ADAL" clId="{E15BE91D-6B73-42B6-B5FA-75AEFAA1953D}" dt="2021-03-19T00:04:51.599" v="454" actId="20577"/>
          <ac:spMkLst>
            <pc:docMk/>
            <pc:sldMk cId="959502267" sldId="322"/>
            <ac:spMk id="2" creationId="{BF9224EC-838D-4E1B-9727-6987CC8BB582}"/>
          </ac:spMkLst>
        </pc:spChg>
        <pc:spChg chg="add mod">
          <ac:chgData name="Ian Nabney" userId="d6603c99-5c95-4d2b-ba76-fe87db2f29c6" providerId="ADAL" clId="{E15BE91D-6B73-42B6-B5FA-75AEFAA1953D}" dt="2021-03-19T00:05:27.338" v="470" actId="6549"/>
          <ac:spMkLst>
            <pc:docMk/>
            <pc:sldMk cId="959502267" sldId="322"/>
            <ac:spMk id="6" creationId="{5AB3DE9C-0F1A-46EB-9208-5CF08F04178D}"/>
          </ac:spMkLst>
        </pc:spChg>
        <pc:picChg chg="add mod">
          <ac:chgData name="Ian Nabney" userId="d6603c99-5c95-4d2b-ba76-fe87db2f29c6" providerId="ADAL" clId="{E15BE91D-6B73-42B6-B5FA-75AEFAA1953D}" dt="2021-03-19T00:05:42.625" v="473" actId="14100"/>
          <ac:picMkLst>
            <pc:docMk/>
            <pc:sldMk cId="959502267" sldId="322"/>
            <ac:picMk id="8" creationId="{14D080E6-5B7A-4A0B-91EB-9CB519500942}"/>
          </ac:picMkLst>
        </pc:picChg>
        <pc:picChg chg="add mod">
          <ac:chgData name="Ian Nabney" userId="d6603c99-5c95-4d2b-ba76-fe87db2f29c6" providerId="ADAL" clId="{E15BE91D-6B73-42B6-B5FA-75AEFAA1953D}" dt="2021-03-19T00:07:10.717" v="477" actId="14100"/>
          <ac:picMkLst>
            <pc:docMk/>
            <pc:sldMk cId="959502267" sldId="322"/>
            <ac:picMk id="9" creationId="{55ACEF7F-0892-4D4B-95ED-2BFF34034BB7}"/>
          </ac:picMkLst>
        </pc:picChg>
      </pc:sldChg>
      <pc:sldChg chg="addSp modSp new mod modTransition">
        <pc:chgData name="Ian Nabney" userId="d6603c99-5c95-4d2b-ba76-fe87db2f29c6" providerId="ADAL" clId="{E15BE91D-6B73-42B6-B5FA-75AEFAA1953D}" dt="2021-03-19T14:51:06.771" v="1568"/>
        <pc:sldMkLst>
          <pc:docMk/>
          <pc:sldMk cId="3150959054" sldId="323"/>
        </pc:sldMkLst>
        <pc:spChg chg="mod">
          <ac:chgData name="Ian Nabney" userId="d6603c99-5c95-4d2b-ba76-fe87db2f29c6" providerId="ADAL" clId="{E15BE91D-6B73-42B6-B5FA-75AEFAA1953D}" dt="2021-03-19T00:08:36.951" v="494" actId="20577"/>
          <ac:spMkLst>
            <pc:docMk/>
            <pc:sldMk cId="3150959054" sldId="323"/>
            <ac:spMk id="2" creationId="{637801F9-DD29-4331-A719-F9C74121DC8D}"/>
          </ac:spMkLst>
        </pc:spChg>
        <pc:spChg chg="add mod">
          <ac:chgData name="Ian Nabney" userId="d6603c99-5c95-4d2b-ba76-fe87db2f29c6" providerId="ADAL" clId="{E15BE91D-6B73-42B6-B5FA-75AEFAA1953D}" dt="2021-03-19T00:10:45.034" v="574" actId="20577"/>
          <ac:spMkLst>
            <pc:docMk/>
            <pc:sldMk cId="3150959054" sldId="323"/>
            <ac:spMk id="6" creationId="{CDD03BBB-9FCB-476D-9D0C-83F5B50608D6}"/>
          </ac:spMkLst>
        </pc:spChg>
        <pc:picChg chg="add mod">
          <ac:chgData name="Ian Nabney" userId="d6603c99-5c95-4d2b-ba76-fe87db2f29c6" providerId="ADAL" clId="{E15BE91D-6B73-42B6-B5FA-75AEFAA1953D}" dt="2021-03-19T00:10:11.178" v="528" actId="14100"/>
          <ac:picMkLst>
            <pc:docMk/>
            <pc:sldMk cId="3150959054" sldId="323"/>
            <ac:picMk id="8" creationId="{F67316DB-0746-428E-BD32-3BFE6B6CB959}"/>
          </ac:picMkLst>
        </pc:picChg>
      </pc:sldChg>
      <pc:sldChg chg="addSp modSp new mod modTransition">
        <pc:chgData name="Ian Nabney" userId="d6603c99-5c95-4d2b-ba76-fe87db2f29c6" providerId="ADAL" clId="{E15BE91D-6B73-42B6-B5FA-75AEFAA1953D}" dt="2021-03-19T14:51:06.771" v="1568"/>
        <pc:sldMkLst>
          <pc:docMk/>
          <pc:sldMk cId="177061600" sldId="324"/>
        </pc:sldMkLst>
        <pc:spChg chg="mod">
          <ac:chgData name="Ian Nabney" userId="d6603c99-5c95-4d2b-ba76-fe87db2f29c6" providerId="ADAL" clId="{E15BE91D-6B73-42B6-B5FA-75AEFAA1953D}" dt="2021-03-19T00:11:55.572" v="590" actId="20577"/>
          <ac:spMkLst>
            <pc:docMk/>
            <pc:sldMk cId="177061600" sldId="324"/>
            <ac:spMk id="2" creationId="{4ADD33EB-AA72-40A7-B9CF-F6841C2E568E}"/>
          </ac:spMkLst>
        </pc:spChg>
        <pc:spChg chg="add mod">
          <ac:chgData name="Ian Nabney" userId="d6603c99-5c95-4d2b-ba76-fe87db2f29c6" providerId="ADAL" clId="{E15BE91D-6B73-42B6-B5FA-75AEFAA1953D}" dt="2021-03-19T00:12:22.374" v="596" actId="6549"/>
          <ac:spMkLst>
            <pc:docMk/>
            <pc:sldMk cId="177061600" sldId="324"/>
            <ac:spMk id="6" creationId="{6529CA05-503D-4647-8639-BB2B325A2E25}"/>
          </ac:spMkLst>
        </pc:spChg>
        <pc:picChg chg="add mod">
          <ac:chgData name="Ian Nabney" userId="d6603c99-5c95-4d2b-ba76-fe87db2f29c6" providerId="ADAL" clId="{E15BE91D-6B73-42B6-B5FA-75AEFAA1953D}" dt="2021-03-19T00:12:49.304" v="598" actId="1076"/>
          <ac:picMkLst>
            <pc:docMk/>
            <pc:sldMk cId="177061600" sldId="324"/>
            <ac:picMk id="8" creationId="{D5AA4607-BE25-4D64-932E-F68D9F5A8BFD}"/>
          </ac:picMkLst>
        </pc:picChg>
      </pc:sldChg>
      <pc:sldChg chg="addSp modSp new mod modTransition">
        <pc:chgData name="Ian Nabney" userId="d6603c99-5c95-4d2b-ba76-fe87db2f29c6" providerId="ADAL" clId="{E15BE91D-6B73-42B6-B5FA-75AEFAA1953D}" dt="2021-03-19T14:51:06.771" v="1568"/>
        <pc:sldMkLst>
          <pc:docMk/>
          <pc:sldMk cId="2812494609" sldId="325"/>
        </pc:sldMkLst>
        <pc:spChg chg="mod">
          <ac:chgData name="Ian Nabney" userId="d6603c99-5c95-4d2b-ba76-fe87db2f29c6" providerId="ADAL" clId="{E15BE91D-6B73-42B6-B5FA-75AEFAA1953D}" dt="2021-03-19T00:13:09.861" v="617" actId="20577"/>
          <ac:spMkLst>
            <pc:docMk/>
            <pc:sldMk cId="2812494609" sldId="325"/>
            <ac:spMk id="2" creationId="{7369B1BC-F07E-42EE-A193-387609326115}"/>
          </ac:spMkLst>
        </pc:spChg>
        <pc:spChg chg="add mod">
          <ac:chgData name="Ian Nabney" userId="d6603c99-5c95-4d2b-ba76-fe87db2f29c6" providerId="ADAL" clId="{E15BE91D-6B73-42B6-B5FA-75AEFAA1953D}" dt="2021-03-19T00:16:44.174" v="678" actId="14100"/>
          <ac:spMkLst>
            <pc:docMk/>
            <pc:sldMk cId="2812494609" sldId="325"/>
            <ac:spMk id="6" creationId="{A5E7CA9C-E983-4BA1-BC40-B4359B34EF49}"/>
          </ac:spMkLst>
        </pc:spChg>
        <pc:picChg chg="add mod">
          <ac:chgData name="Ian Nabney" userId="d6603c99-5c95-4d2b-ba76-fe87db2f29c6" providerId="ADAL" clId="{E15BE91D-6B73-42B6-B5FA-75AEFAA1953D}" dt="2021-03-19T00:16:30.378" v="676" actId="1076"/>
          <ac:picMkLst>
            <pc:docMk/>
            <pc:sldMk cId="2812494609" sldId="325"/>
            <ac:picMk id="7" creationId="{0E0DE461-BEE3-41CA-9FB9-8C7A07E5F505}"/>
          </ac:picMkLst>
        </pc:picChg>
      </pc:sldChg>
      <pc:sldChg chg="addSp modSp new mod modTransition">
        <pc:chgData name="Ian Nabney" userId="d6603c99-5c95-4d2b-ba76-fe87db2f29c6" providerId="ADAL" clId="{E15BE91D-6B73-42B6-B5FA-75AEFAA1953D}" dt="2021-03-19T14:51:06.771" v="1568"/>
        <pc:sldMkLst>
          <pc:docMk/>
          <pc:sldMk cId="1207405820" sldId="326"/>
        </pc:sldMkLst>
        <pc:spChg chg="mod">
          <ac:chgData name="Ian Nabney" userId="d6603c99-5c95-4d2b-ba76-fe87db2f29c6" providerId="ADAL" clId="{E15BE91D-6B73-42B6-B5FA-75AEFAA1953D}" dt="2021-03-19T00:20:16.618" v="722" actId="14100"/>
          <ac:spMkLst>
            <pc:docMk/>
            <pc:sldMk cId="1207405820" sldId="326"/>
            <ac:spMk id="2" creationId="{A0558AD8-446E-44CD-8224-C76FDB57DAF0}"/>
          </ac:spMkLst>
        </pc:spChg>
        <pc:spChg chg="add mod">
          <ac:chgData name="Ian Nabney" userId="d6603c99-5c95-4d2b-ba76-fe87db2f29c6" providerId="ADAL" clId="{E15BE91D-6B73-42B6-B5FA-75AEFAA1953D}" dt="2021-03-19T00:22:59.769" v="780" actId="20577"/>
          <ac:spMkLst>
            <pc:docMk/>
            <pc:sldMk cId="1207405820" sldId="326"/>
            <ac:spMk id="8" creationId="{C3FC9252-35A4-4FCB-AA84-7892FD076560}"/>
          </ac:spMkLst>
        </pc:spChg>
        <pc:picChg chg="add mod">
          <ac:chgData name="Ian Nabney" userId="d6603c99-5c95-4d2b-ba76-fe87db2f29c6" providerId="ADAL" clId="{E15BE91D-6B73-42B6-B5FA-75AEFAA1953D}" dt="2021-03-19T00:22:05.121" v="764" actId="14100"/>
          <ac:picMkLst>
            <pc:docMk/>
            <pc:sldMk cId="1207405820" sldId="326"/>
            <ac:picMk id="7" creationId="{631C3653-A2D2-4528-BF06-F326A2D1D6DD}"/>
          </ac:picMkLst>
        </pc:picChg>
      </pc:sldChg>
      <pc:sldChg chg="addSp modSp new mod modTransition">
        <pc:chgData name="Ian Nabney" userId="d6603c99-5c95-4d2b-ba76-fe87db2f29c6" providerId="ADAL" clId="{E15BE91D-6B73-42B6-B5FA-75AEFAA1953D}" dt="2021-03-19T14:51:06.771" v="1568"/>
        <pc:sldMkLst>
          <pc:docMk/>
          <pc:sldMk cId="3020267132" sldId="327"/>
        </pc:sldMkLst>
        <pc:spChg chg="mod">
          <ac:chgData name="Ian Nabney" userId="d6603c99-5c95-4d2b-ba76-fe87db2f29c6" providerId="ADAL" clId="{E15BE91D-6B73-42B6-B5FA-75AEFAA1953D}" dt="2021-03-19T00:25:44.288" v="794" actId="20577"/>
          <ac:spMkLst>
            <pc:docMk/>
            <pc:sldMk cId="3020267132" sldId="327"/>
            <ac:spMk id="2" creationId="{C138E644-930A-4387-AA46-3386B29E13C4}"/>
          </ac:spMkLst>
        </pc:spChg>
        <pc:spChg chg="add mod">
          <ac:chgData name="Ian Nabney" userId="d6603c99-5c95-4d2b-ba76-fe87db2f29c6" providerId="ADAL" clId="{E15BE91D-6B73-42B6-B5FA-75AEFAA1953D}" dt="2021-03-19T00:30:07.626" v="980" actId="6549"/>
          <ac:spMkLst>
            <pc:docMk/>
            <pc:sldMk cId="3020267132" sldId="327"/>
            <ac:spMk id="8" creationId="{199E83A9-5E54-462A-A21F-FEBC057B485E}"/>
          </ac:spMkLst>
        </pc:spChg>
        <pc:picChg chg="add mod modCrop">
          <ac:chgData name="Ian Nabney" userId="d6603c99-5c95-4d2b-ba76-fe87db2f29c6" providerId="ADAL" clId="{E15BE91D-6B73-42B6-B5FA-75AEFAA1953D}" dt="2021-03-19T00:26:11.026" v="800" actId="14100"/>
          <ac:picMkLst>
            <pc:docMk/>
            <pc:sldMk cId="3020267132" sldId="327"/>
            <ac:picMk id="7" creationId="{5011C122-0418-4E18-AE05-648E3DCBDDA7}"/>
          </ac:picMkLst>
        </pc:picChg>
      </pc:sldChg>
      <pc:sldChg chg="addSp modSp new mod modTransition">
        <pc:chgData name="Ian Nabney" userId="d6603c99-5c95-4d2b-ba76-fe87db2f29c6" providerId="ADAL" clId="{E15BE91D-6B73-42B6-B5FA-75AEFAA1953D}" dt="2021-03-19T14:51:06.771" v="1568"/>
        <pc:sldMkLst>
          <pc:docMk/>
          <pc:sldMk cId="699044741" sldId="328"/>
        </pc:sldMkLst>
        <pc:spChg chg="mod">
          <ac:chgData name="Ian Nabney" userId="d6603c99-5c95-4d2b-ba76-fe87db2f29c6" providerId="ADAL" clId="{E15BE91D-6B73-42B6-B5FA-75AEFAA1953D}" dt="2021-03-19T09:40:31.304" v="1013" actId="20577"/>
          <ac:spMkLst>
            <pc:docMk/>
            <pc:sldMk cId="699044741" sldId="328"/>
            <ac:spMk id="2" creationId="{DB2C257B-4581-4FEB-92E7-3DF485B11518}"/>
          </ac:spMkLst>
        </pc:spChg>
        <pc:spChg chg="add mod">
          <ac:chgData name="Ian Nabney" userId="d6603c99-5c95-4d2b-ba76-fe87db2f29c6" providerId="ADAL" clId="{E15BE91D-6B73-42B6-B5FA-75AEFAA1953D}" dt="2021-03-19T09:42:56.586" v="1054" actId="255"/>
          <ac:spMkLst>
            <pc:docMk/>
            <pc:sldMk cId="699044741" sldId="328"/>
            <ac:spMk id="6" creationId="{584461F1-CF48-44FD-B0D8-AAFB298208BE}"/>
          </ac:spMkLst>
        </pc:spChg>
        <pc:picChg chg="add mod">
          <ac:chgData name="Ian Nabney" userId="d6603c99-5c95-4d2b-ba76-fe87db2f29c6" providerId="ADAL" clId="{E15BE91D-6B73-42B6-B5FA-75AEFAA1953D}" dt="2021-03-19T09:43:31.060" v="1058" actId="1076"/>
          <ac:picMkLst>
            <pc:docMk/>
            <pc:sldMk cId="699044741" sldId="328"/>
            <ac:picMk id="8" creationId="{5BFF3E89-6EED-460B-A9F3-691AA50A843C}"/>
          </ac:picMkLst>
        </pc:picChg>
      </pc:sldChg>
      <pc:sldChg chg="addSp modSp new mod modTransition">
        <pc:chgData name="Ian Nabney" userId="d6603c99-5c95-4d2b-ba76-fe87db2f29c6" providerId="ADAL" clId="{E15BE91D-6B73-42B6-B5FA-75AEFAA1953D}" dt="2021-03-19T14:51:06.771" v="1568"/>
        <pc:sldMkLst>
          <pc:docMk/>
          <pc:sldMk cId="3348989499" sldId="329"/>
        </pc:sldMkLst>
        <pc:spChg chg="mod">
          <ac:chgData name="Ian Nabney" userId="d6603c99-5c95-4d2b-ba76-fe87db2f29c6" providerId="ADAL" clId="{E15BE91D-6B73-42B6-B5FA-75AEFAA1953D}" dt="2021-03-19T09:45:45.855" v="1104" actId="14100"/>
          <ac:spMkLst>
            <pc:docMk/>
            <pc:sldMk cId="3348989499" sldId="329"/>
            <ac:spMk id="2" creationId="{89F6DA17-CE81-48A3-8C73-8366F520DD61}"/>
          </ac:spMkLst>
        </pc:spChg>
        <pc:spChg chg="mod">
          <ac:chgData name="Ian Nabney" userId="d6603c99-5c95-4d2b-ba76-fe87db2f29c6" providerId="ADAL" clId="{E15BE91D-6B73-42B6-B5FA-75AEFAA1953D}" dt="2021-03-19T09:54:55.488" v="1232" actId="20577"/>
          <ac:spMkLst>
            <pc:docMk/>
            <pc:sldMk cId="3348989499" sldId="329"/>
            <ac:spMk id="4" creationId="{E7C4BF08-7B82-4514-A22B-38262686F7E7}"/>
          </ac:spMkLst>
        </pc:spChg>
        <pc:spChg chg="add mod">
          <ac:chgData name="Ian Nabney" userId="d6603c99-5c95-4d2b-ba76-fe87db2f29c6" providerId="ADAL" clId="{E15BE91D-6B73-42B6-B5FA-75AEFAA1953D}" dt="2021-03-19T09:49:07.588" v="1194" actId="21"/>
          <ac:spMkLst>
            <pc:docMk/>
            <pc:sldMk cId="3348989499" sldId="329"/>
            <ac:spMk id="6" creationId="{E4999716-839F-4BFF-820A-41E0DB03221A}"/>
          </ac:spMkLst>
        </pc:spChg>
        <pc:spChg chg="add mod">
          <ac:chgData name="Ian Nabney" userId="d6603c99-5c95-4d2b-ba76-fe87db2f29c6" providerId="ADAL" clId="{E15BE91D-6B73-42B6-B5FA-75AEFAA1953D}" dt="2021-03-19T09:49:59.390" v="1210" actId="207"/>
          <ac:spMkLst>
            <pc:docMk/>
            <pc:sldMk cId="3348989499" sldId="329"/>
            <ac:spMk id="8" creationId="{5EE73712-B199-4250-AF5D-7DD204FB4A20}"/>
          </ac:spMkLst>
        </pc:spChg>
        <pc:picChg chg="add mod">
          <ac:chgData name="Ian Nabney" userId="d6603c99-5c95-4d2b-ba76-fe87db2f29c6" providerId="ADAL" clId="{E15BE91D-6B73-42B6-B5FA-75AEFAA1953D}" dt="2021-03-19T09:47:44.442" v="1147" actId="1076"/>
          <ac:picMkLst>
            <pc:docMk/>
            <pc:sldMk cId="3348989499" sldId="329"/>
            <ac:picMk id="7" creationId="{4B48F3F5-1EBD-48AA-8B34-9A6EC2A56761}"/>
          </ac:picMkLst>
        </pc:picChg>
      </pc:sldChg>
      <pc:sldChg chg="addSp modSp new mod modTransition">
        <pc:chgData name="Ian Nabney" userId="d6603c99-5c95-4d2b-ba76-fe87db2f29c6" providerId="ADAL" clId="{E15BE91D-6B73-42B6-B5FA-75AEFAA1953D}" dt="2021-03-19T14:51:06.771" v="1568"/>
        <pc:sldMkLst>
          <pc:docMk/>
          <pc:sldMk cId="2072748580" sldId="330"/>
        </pc:sldMkLst>
        <pc:spChg chg="mod">
          <ac:chgData name="Ian Nabney" userId="d6603c99-5c95-4d2b-ba76-fe87db2f29c6" providerId="ADAL" clId="{E15BE91D-6B73-42B6-B5FA-75AEFAA1953D}" dt="2021-03-19T09:50:23.251" v="1230" actId="20577"/>
          <ac:spMkLst>
            <pc:docMk/>
            <pc:sldMk cId="2072748580" sldId="330"/>
            <ac:spMk id="2" creationId="{5B57A5C2-7864-4ABC-92A5-465AA35DDD09}"/>
          </ac:spMkLst>
        </pc:spChg>
        <pc:spChg chg="add mod">
          <ac:chgData name="Ian Nabney" userId="d6603c99-5c95-4d2b-ba76-fe87db2f29c6" providerId="ADAL" clId="{E15BE91D-6B73-42B6-B5FA-75AEFAA1953D}" dt="2021-03-19T12:12:42.816" v="1307" actId="255"/>
          <ac:spMkLst>
            <pc:docMk/>
            <pc:sldMk cId="2072748580" sldId="330"/>
            <ac:spMk id="6" creationId="{994701D7-20FB-41D4-A09A-A22635706DC9}"/>
          </ac:spMkLst>
        </pc:spChg>
      </pc:sldChg>
      <pc:sldChg chg="addSp modSp new mod modTransition">
        <pc:chgData name="Ian Nabney" userId="d6603c99-5c95-4d2b-ba76-fe87db2f29c6" providerId="ADAL" clId="{E15BE91D-6B73-42B6-B5FA-75AEFAA1953D}" dt="2021-03-19T14:51:06.771" v="1568"/>
        <pc:sldMkLst>
          <pc:docMk/>
          <pc:sldMk cId="858281524" sldId="331"/>
        </pc:sldMkLst>
        <pc:spChg chg="mod">
          <ac:chgData name="Ian Nabney" userId="d6603c99-5c95-4d2b-ba76-fe87db2f29c6" providerId="ADAL" clId="{E15BE91D-6B73-42B6-B5FA-75AEFAA1953D}" dt="2021-03-19T12:13:01.325" v="1345" actId="14100"/>
          <ac:spMkLst>
            <pc:docMk/>
            <pc:sldMk cId="858281524" sldId="331"/>
            <ac:spMk id="2" creationId="{0700AE6D-72C7-40F5-A1A1-7BBF02C36FF6}"/>
          </ac:spMkLst>
        </pc:spChg>
        <pc:spChg chg="add mod">
          <ac:chgData name="Ian Nabney" userId="d6603c99-5c95-4d2b-ba76-fe87db2f29c6" providerId="ADAL" clId="{E15BE91D-6B73-42B6-B5FA-75AEFAA1953D}" dt="2021-03-19T12:20:04.234" v="1460" actId="6549"/>
          <ac:spMkLst>
            <pc:docMk/>
            <pc:sldMk cId="858281524" sldId="331"/>
            <ac:spMk id="6" creationId="{6072F5C0-96AF-4394-AAAF-0C70BD6A4423}"/>
          </ac:spMkLst>
        </pc:spChg>
      </pc:sldChg>
      <pc:sldChg chg="addSp modSp new mod modTransition">
        <pc:chgData name="Ian Nabney" userId="d6603c99-5c95-4d2b-ba76-fe87db2f29c6" providerId="ADAL" clId="{E15BE91D-6B73-42B6-B5FA-75AEFAA1953D}" dt="2021-03-19T14:51:06.771" v="1568"/>
        <pc:sldMkLst>
          <pc:docMk/>
          <pc:sldMk cId="3429560746" sldId="332"/>
        </pc:sldMkLst>
        <pc:spChg chg="mod">
          <ac:chgData name="Ian Nabney" userId="d6603c99-5c95-4d2b-ba76-fe87db2f29c6" providerId="ADAL" clId="{E15BE91D-6B73-42B6-B5FA-75AEFAA1953D}" dt="2021-03-19T12:20:36.515" v="1478" actId="20577"/>
          <ac:spMkLst>
            <pc:docMk/>
            <pc:sldMk cId="3429560746" sldId="332"/>
            <ac:spMk id="2" creationId="{5F0EE03F-714B-4295-9479-B473BDB5D584}"/>
          </ac:spMkLst>
        </pc:spChg>
        <pc:spChg chg="add mod">
          <ac:chgData name="Ian Nabney" userId="d6603c99-5c95-4d2b-ba76-fe87db2f29c6" providerId="ADAL" clId="{E15BE91D-6B73-42B6-B5FA-75AEFAA1953D}" dt="2021-03-19T12:22:18.383" v="1560" actId="20577"/>
          <ac:spMkLst>
            <pc:docMk/>
            <pc:sldMk cId="3429560746" sldId="332"/>
            <ac:spMk id="6" creationId="{BEFE6A80-6EE2-4FF9-B012-51B762D9C18E}"/>
          </ac:spMkLst>
        </pc:spChg>
        <pc:picChg chg="add mod">
          <ac:chgData name="Ian Nabney" userId="d6603c99-5c95-4d2b-ba76-fe87db2f29c6" providerId="ADAL" clId="{E15BE91D-6B73-42B6-B5FA-75AEFAA1953D}" dt="2021-03-19T12:23:47.369" v="1566" actId="14100"/>
          <ac:picMkLst>
            <pc:docMk/>
            <pc:sldMk cId="3429560746" sldId="332"/>
            <ac:picMk id="8" creationId="{B936A50E-AD4C-49FD-9E4F-40F07B727269}"/>
          </ac:picMkLst>
        </pc:picChg>
        <pc:picChg chg="add mod">
          <ac:chgData name="Ian Nabney" userId="d6603c99-5c95-4d2b-ba76-fe87db2f29c6" providerId="ADAL" clId="{E15BE91D-6B73-42B6-B5FA-75AEFAA1953D}" dt="2021-03-19T12:23:52.129" v="1567" actId="14100"/>
          <ac:picMkLst>
            <pc:docMk/>
            <pc:sldMk cId="3429560746" sldId="332"/>
            <ac:picMk id="10" creationId="{AEAD6FFC-F9E3-439C-B345-B19F9BE15307}"/>
          </ac:picMkLst>
        </pc:picChg>
      </pc:sldChg>
    </pc:docChg>
  </pc:docChgLst>
  <pc:docChgLst>
    <pc:chgData name="Ian Nabney" userId="d6603c99-5c95-4d2b-ba76-fe87db2f29c6" providerId="ADAL" clId="{FE81021E-8290-4BCC-8BA6-33A9D9172982}"/>
    <pc:docChg chg="undo custSel addSld modSld">
      <pc:chgData name="Ian Nabney" userId="d6603c99-5c95-4d2b-ba76-fe87db2f29c6" providerId="ADAL" clId="{FE81021E-8290-4BCC-8BA6-33A9D9172982}" dt="2021-03-14T21:00:15.416" v="3822"/>
      <pc:docMkLst>
        <pc:docMk/>
      </pc:docMkLst>
      <pc:sldChg chg="modSp mod">
        <pc:chgData name="Ian Nabney" userId="d6603c99-5c95-4d2b-ba76-fe87db2f29c6" providerId="ADAL" clId="{FE81021E-8290-4BCC-8BA6-33A9D9172982}" dt="2021-03-13T17:56:05.417" v="138" actId="20577"/>
        <pc:sldMkLst>
          <pc:docMk/>
          <pc:sldMk cId="0" sldId="276"/>
        </pc:sldMkLst>
        <pc:spChg chg="mod">
          <ac:chgData name="Ian Nabney" userId="d6603c99-5c95-4d2b-ba76-fe87db2f29c6" providerId="ADAL" clId="{FE81021E-8290-4BCC-8BA6-33A9D9172982}" dt="2021-03-13T17:56:05.417" v="138" actId="20577"/>
          <ac:spMkLst>
            <pc:docMk/>
            <pc:sldMk cId="0" sldId="276"/>
            <ac:spMk id="32771" creationId="{8674BF37-E827-4547-8249-5CE423AC6A24}"/>
          </ac:spMkLst>
        </pc:spChg>
      </pc:sldChg>
      <pc:sldChg chg="modTransition">
        <pc:chgData name="Ian Nabney" userId="d6603c99-5c95-4d2b-ba76-fe87db2f29c6" providerId="ADAL" clId="{FE81021E-8290-4BCC-8BA6-33A9D9172982}" dt="2021-03-14T21:00:15.416" v="3822"/>
        <pc:sldMkLst>
          <pc:docMk/>
          <pc:sldMk cId="2289516089" sldId="277"/>
        </pc:sldMkLst>
      </pc:sldChg>
      <pc:sldChg chg="modSp mod modTransition">
        <pc:chgData name="Ian Nabney" userId="d6603c99-5c95-4d2b-ba76-fe87db2f29c6" providerId="ADAL" clId="{FE81021E-8290-4BCC-8BA6-33A9D9172982}" dt="2021-03-14T21:00:15.416" v="3822"/>
        <pc:sldMkLst>
          <pc:docMk/>
          <pc:sldMk cId="775693837" sldId="278"/>
        </pc:sldMkLst>
        <pc:spChg chg="mod">
          <ac:chgData name="Ian Nabney" userId="d6603c99-5c95-4d2b-ba76-fe87db2f29c6" providerId="ADAL" clId="{FE81021E-8290-4BCC-8BA6-33A9D9172982}" dt="2021-03-13T17:42:19.690" v="130"/>
          <ac:spMkLst>
            <pc:docMk/>
            <pc:sldMk cId="775693837" sldId="278"/>
            <ac:spMk id="6" creationId="{29CB7921-C768-4C09-B491-825D306A7DD9}"/>
          </ac:spMkLst>
        </pc:spChg>
      </pc:sldChg>
      <pc:sldChg chg="addSp modSp new mod modTransition">
        <pc:chgData name="Ian Nabney" userId="d6603c99-5c95-4d2b-ba76-fe87db2f29c6" providerId="ADAL" clId="{FE81021E-8290-4BCC-8BA6-33A9D9172982}" dt="2021-03-14T21:00:15.416" v="3822"/>
        <pc:sldMkLst>
          <pc:docMk/>
          <pc:sldMk cId="2072781651" sldId="279"/>
        </pc:sldMkLst>
        <pc:spChg chg="mod">
          <ac:chgData name="Ian Nabney" userId="d6603c99-5c95-4d2b-ba76-fe87db2f29c6" providerId="ADAL" clId="{FE81021E-8290-4BCC-8BA6-33A9D9172982}" dt="2021-03-13T17:56:13.084" v="147" actId="20577"/>
          <ac:spMkLst>
            <pc:docMk/>
            <pc:sldMk cId="2072781651" sldId="279"/>
            <ac:spMk id="2" creationId="{7B4C1204-DD1E-471E-BFBF-533EB4486E30}"/>
          </ac:spMkLst>
        </pc:spChg>
        <pc:spChg chg="add mod">
          <ac:chgData name="Ian Nabney" userId="d6603c99-5c95-4d2b-ba76-fe87db2f29c6" providerId="ADAL" clId="{FE81021E-8290-4BCC-8BA6-33A9D9172982}" dt="2021-03-13T18:02:53.520" v="184" actId="20577"/>
          <ac:spMkLst>
            <pc:docMk/>
            <pc:sldMk cId="2072781651" sldId="279"/>
            <ac:spMk id="6" creationId="{1E747129-0668-49AD-A8CD-956824D0F26C}"/>
          </ac:spMkLst>
        </pc:spChg>
      </pc:sldChg>
      <pc:sldChg chg="addSp modSp new mod modTransition">
        <pc:chgData name="Ian Nabney" userId="d6603c99-5c95-4d2b-ba76-fe87db2f29c6" providerId="ADAL" clId="{FE81021E-8290-4BCC-8BA6-33A9D9172982}" dt="2021-03-14T21:00:15.416" v="3822"/>
        <pc:sldMkLst>
          <pc:docMk/>
          <pc:sldMk cId="4244405981" sldId="280"/>
        </pc:sldMkLst>
        <pc:spChg chg="mod">
          <ac:chgData name="Ian Nabney" userId="d6603c99-5c95-4d2b-ba76-fe87db2f29c6" providerId="ADAL" clId="{FE81021E-8290-4BCC-8BA6-33A9D9172982}" dt="2021-03-13T18:17:37.554" v="199" actId="20577"/>
          <ac:spMkLst>
            <pc:docMk/>
            <pc:sldMk cId="4244405981" sldId="280"/>
            <ac:spMk id="2" creationId="{C14CABCA-8AE4-4B57-974E-B0D502AE94F8}"/>
          </ac:spMkLst>
        </pc:spChg>
        <pc:spChg chg="add mod">
          <ac:chgData name="Ian Nabney" userId="d6603c99-5c95-4d2b-ba76-fe87db2f29c6" providerId="ADAL" clId="{FE81021E-8290-4BCC-8BA6-33A9D9172982}" dt="2021-03-13T22:26:34.618" v="257" actId="20577"/>
          <ac:spMkLst>
            <pc:docMk/>
            <pc:sldMk cId="4244405981" sldId="280"/>
            <ac:spMk id="8" creationId="{97A67EF1-4ECF-43B9-81BE-CD6607F0CBF1}"/>
          </ac:spMkLst>
        </pc:spChg>
        <pc:picChg chg="add mod modCrop">
          <ac:chgData name="Ian Nabney" userId="d6603c99-5c95-4d2b-ba76-fe87db2f29c6" providerId="ADAL" clId="{FE81021E-8290-4BCC-8BA6-33A9D9172982}" dt="2021-03-13T22:24:55.516" v="202" actId="732"/>
          <ac:picMkLst>
            <pc:docMk/>
            <pc:sldMk cId="4244405981" sldId="280"/>
            <ac:picMk id="6" creationId="{AE3B1291-3E3F-4E5A-A214-07C729D1682F}"/>
          </ac:picMkLst>
        </pc:picChg>
        <pc:picChg chg="add mod modCrop">
          <ac:chgData name="Ian Nabney" userId="d6603c99-5c95-4d2b-ba76-fe87db2f29c6" providerId="ADAL" clId="{FE81021E-8290-4BCC-8BA6-33A9D9172982}" dt="2021-03-13T22:25:18.306" v="206" actId="1076"/>
          <ac:picMkLst>
            <pc:docMk/>
            <pc:sldMk cId="4244405981" sldId="280"/>
            <ac:picMk id="7" creationId="{426AF4F7-B761-4693-B2FA-BF10AFF926F6}"/>
          </ac:picMkLst>
        </pc:picChg>
      </pc:sldChg>
      <pc:sldChg chg="addSp modSp new mod modTransition">
        <pc:chgData name="Ian Nabney" userId="d6603c99-5c95-4d2b-ba76-fe87db2f29c6" providerId="ADAL" clId="{FE81021E-8290-4BCC-8BA6-33A9D9172982}" dt="2021-03-14T21:00:15.416" v="3822"/>
        <pc:sldMkLst>
          <pc:docMk/>
          <pc:sldMk cId="2160717094" sldId="281"/>
        </pc:sldMkLst>
        <pc:spChg chg="mod">
          <ac:chgData name="Ian Nabney" userId="d6603c99-5c95-4d2b-ba76-fe87db2f29c6" providerId="ADAL" clId="{FE81021E-8290-4BCC-8BA6-33A9D9172982}" dt="2021-03-13T22:28:43.451" v="273" actId="20577"/>
          <ac:spMkLst>
            <pc:docMk/>
            <pc:sldMk cId="2160717094" sldId="281"/>
            <ac:spMk id="2" creationId="{00E7A494-DCA0-4B57-8360-1E919F51C66E}"/>
          </ac:spMkLst>
        </pc:spChg>
        <pc:spChg chg="add mod">
          <ac:chgData name="Ian Nabney" userId="d6603c99-5c95-4d2b-ba76-fe87db2f29c6" providerId="ADAL" clId="{FE81021E-8290-4BCC-8BA6-33A9D9172982}" dt="2021-03-13T22:40:59.392" v="291" actId="255"/>
          <ac:spMkLst>
            <pc:docMk/>
            <pc:sldMk cId="2160717094" sldId="281"/>
            <ac:spMk id="7" creationId="{D9B44606-E281-4AE7-87BF-6D9FA65A3A76}"/>
          </ac:spMkLst>
        </pc:spChg>
        <pc:picChg chg="add mod">
          <ac:chgData name="Ian Nabney" userId="d6603c99-5c95-4d2b-ba76-fe87db2f29c6" providerId="ADAL" clId="{FE81021E-8290-4BCC-8BA6-33A9D9172982}" dt="2021-03-13T22:28:57.035" v="275" actId="1076"/>
          <ac:picMkLst>
            <pc:docMk/>
            <pc:sldMk cId="2160717094" sldId="281"/>
            <ac:picMk id="6" creationId="{C37D6426-9AF8-44EC-986B-717FD9F53ACF}"/>
          </ac:picMkLst>
        </pc:picChg>
      </pc:sldChg>
      <pc:sldChg chg="addSp modSp new mod modTransition">
        <pc:chgData name="Ian Nabney" userId="d6603c99-5c95-4d2b-ba76-fe87db2f29c6" providerId="ADAL" clId="{FE81021E-8290-4BCC-8BA6-33A9D9172982}" dt="2021-03-14T21:00:15.416" v="3822"/>
        <pc:sldMkLst>
          <pc:docMk/>
          <pc:sldMk cId="3794935989" sldId="282"/>
        </pc:sldMkLst>
        <pc:spChg chg="mod">
          <ac:chgData name="Ian Nabney" userId="d6603c99-5c95-4d2b-ba76-fe87db2f29c6" providerId="ADAL" clId="{FE81021E-8290-4BCC-8BA6-33A9D9172982}" dt="2021-03-13T22:41:13.276" v="312" actId="20577"/>
          <ac:spMkLst>
            <pc:docMk/>
            <pc:sldMk cId="3794935989" sldId="282"/>
            <ac:spMk id="2" creationId="{46279ADC-80E6-4A82-AA5C-547F220D0D88}"/>
          </ac:spMkLst>
        </pc:spChg>
        <pc:spChg chg="add mod">
          <ac:chgData name="Ian Nabney" userId="d6603c99-5c95-4d2b-ba76-fe87db2f29c6" providerId="ADAL" clId="{FE81021E-8290-4BCC-8BA6-33A9D9172982}" dt="2021-03-13T23:08:31.577" v="403" actId="20577"/>
          <ac:spMkLst>
            <pc:docMk/>
            <pc:sldMk cId="3794935989" sldId="282"/>
            <ac:spMk id="7" creationId="{EAAB2FC7-9EF2-4483-B1BB-42CE6A811C1A}"/>
          </ac:spMkLst>
        </pc:spChg>
        <pc:picChg chg="add mod">
          <ac:chgData name="Ian Nabney" userId="d6603c99-5c95-4d2b-ba76-fe87db2f29c6" providerId="ADAL" clId="{FE81021E-8290-4BCC-8BA6-33A9D9172982}" dt="2021-03-13T23:06:08.618" v="315" actId="1076"/>
          <ac:picMkLst>
            <pc:docMk/>
            <pc:sldMk cId="3794935989" sldId="282"/>
            <ac:picMk id="6" creationId="{9AD2161B-6BCC-4720-BFF3-3A82B4C2A8DB}"/>
          </ac:picMkLst>
        </pc:picChg>
      </pc:sldChg>
      <pc:sldChg chg="addSp modSp new mod modTransition">
        <pc:chgData name="Ian Nabney" userId="d6603c99-5c95-4d2b-ba76-fe87db2f29c6" providerId="ADAL" clId="{FE81021E-8290-4BCC-8BA6-33A9D9172982}" dt="2021-03-14T21:00:15.416" v="3822"/>
        <pc:sldMkLst>
          <pc:docMk/>
          <pc:sldMk cId="2427506168" sldId="283"/>
        </pc:sldMkLst>
        <pc:spChg chg="mod">
          <ac:chgData name="Ian Nabney" userId="d6603c99-5c95-4d2b-ba76-fe87db2f29c6" providerId="ADAL" clId="{FE81021E-8290-4BCC-8BA6-33A9D9172982}" dt="2021-03-13T23:08:51.969" v="415" actId="20577"/>
          <ac:spMkLst>
            <pc:docMk/>
            <pc:sldMk cId="2427506168" sldId="283"/>
            <ac:spMk id="2" creationId="{3C87B9DB-C097-49E9-85AF-F24660F6982F}"/>
          </ac:spMkLst>
        </pc:spChg>
        <pc:spChg chg="add mod">
          <ac:chgData name="Ian Nabney" userId="d6603c99-5c95-4d2b-ba76-fe87db2f29c6" providerId="ADAL" clId="{FE81021E-8290-4BCC-8BA6-33A9D9172982}" dt="2021-03-13T23:13:57.525" v="534" actId="20577"/>
          <ac:spMkLst>
            <pc:docMk/>
            <pc:sldMk cId="2427506168" sldId="283"/>
            <ac:spMk id="6" creationId="{9B88B827-A2FA-4CD2-8A45-6985228AFE1F}"/>
          </ac:spMkLst>
        </pc:spChg>
      </pc:sldChg>
      <pc:sldChg chg="addSp delSp modSp new mod modTransition">
        <pc:chgData name="Ian Nabney" userId="d6603c99-5c95-4d2b-ba76-fe87db2f29c6" providerId="ADAL" clId="{FE81021E-8290-4BCC-8BA6-33A9D9172982}" dt="2021-03-14T21:00:15.416" v="3822"/>
        <pc:sldMkLst>
          <pc:docMk/>
          <pc:sldMk cId="2148898895" sldId="284"/>
        </pc:sldMkLst>
        <pc:spChg chg="mod">
          <ac:chgData name="Ian Nabney" userId="d6603c99-5c95-4d2b-ba76-fe87db2f29c6" providerId="ADAL" clId="{FE81021E-8290-4BCC-8BA6-33A9D9172982}" dt="2021-03-13T23:13:18.586" v="444" actId="20577"/>
          <ac:spMkLst>
            <pc:docMk/>
            <pc:sldMk cId="2148898895" sldId="284"/>
            <ac:spMk id="2" creationId="{DD7F1D30-393B-4D15-9B6A-843303EC4556}"/>
          </ac:spMkLst>
        </pc:spChg>
        <pc:spChg chg="add del mod">
          <ac:chgData name="Ian Nabney" userId="d6603c99-5c95-4d2b-ba76-fe87db2f29c6" providerId="ADAL" clId="{FE81021E-8290-4BCC-8BA6-33A9D9172982}" dt="2021-03-14T10:10:32.992" v="824"/>
          <ac:spMkLst>
            <pc:docMk/>
            <pc:sldMk cId="2148898895" sldId="284"/>
            <ac:spMk id="7" creationId="{095362A3-38ED-4363-BC6B-E1EA00F53F80}"/>
          </ac:spMkLst>
        </pc:spChg>
        <pc:spChg chg="add mod">
          <ac:chgData name="Ian Nabney" userId="d6603c99-5c95-4d2b-ba76-fe87db2f29c6" providerId="ADAL" clId="{FE81021E-8290-4BCC-8BA6-33A9D9172982}" dt="2021-03-14T10:10:56.792" v="831" actId="20577"/>
          <ac:spMkLst>
            <pc:docMk/>
            <pc:sldMk cId="2148898895" sldId="284"/>
            <ac:spMk id="8" creationId="{4057FB90-C149-4F65-BE7E-52ED637D1254}"/>
          </ac:spMkLst>
        </pc:spChg>
        <pc:spChg chg="add mod">
          <ac:chgData name="Ian Nabney" userId="d6603c99-5c95-4d2b-ba76-fe87db2f29c6" providerId="ADAL" clId="{FE81021E-8290-4BCC-8BA6-33A9D9172982}" dt="2021-03-14T10:16:59.282" v="1119" actId="114"/>
          <ac:spMkLst>
            <pc:docMk/>
            <pc:sldMk cId="2148898895" sldId="284"/>
            <ac:spMk id="9" creationId="{FF257B1C-9F90-4C5B-8D4F-36C8664A3612}"/>
          </ac:spMkLst>
        </pc:spChg>
        <pc:picChg chg="add mod">
          <ac:chgData name="Ian Nabney" userId="d6603c99-5c95-4d2b-ba76-fe87db2f29c6" providerId="ADAL" clId="{FE81021E-8290-4BCC-8BA6-33A9D9172982}" dt="2021-03-14T10:10:01.590" v="820" actId="1076"/>
          <ac:picMkLst>
            <pc:docMk/>
            <pc:sldMk cId="2148898895" sldId="284"/>
            <ac:picMk id="6" creationId="{9D1F38FC-FC03-449D-B271-63264011094E}"/>
          </ac:picMkLst>
        </pc:picChg>
      </pc:sldChg>
      <pc:sldChg chg="addSp modSp new mod modTransition">
        <pc:chgData name="Ian Nabney" userId="d6603c99-5c95-4d2b-ba76-fe87db2f29c6" providerId="ADAL" clId="{FE81021E-8290-4BCC-8BA6-33A9D9172982}" dt="2021-03-14T21:00:15.416" v="3822"/>
        <pc:sldMkLst>
          <pc:docMk/>
          <pc:sldMk cId="430114935" sldId="285"/>
        </pc:sldMkLst>
        <pc:spChg chg="mod">
          <ac:chgData name="Ian Nabney" userId="d6603c99-5c95-4d2b-ba76-fe87db2f29c6" providerId="ADAL" clId="{FE81021E-8290-4BCC-8BA6-33A9D9172982}" dt="2021-03-13T23:13:31.264" v="470" actId="20577"/>
          <ac:spMkLst>
            <pc:docMk/>
            <pc:sldMk cId="430114935" sldId="285"/>
            <ac:spMk id="2" creationId="{AC064C61-319A-410A-9625-F2013A5C9ABC}"/>
          </ac:spMkLst>
        </pc:spChg>
        <pc:spChg chg="add mod">
          <ac:chgData name="Ian Nabney" userId="d6603c99-5c95-4d2b-ba76-fe87db2f29c6" providerId="ADAL" clId="{FE81021E-8290-4BCC-8BA6-33A9D9172982}" dt="2021-03-14T10:24:37.336" v="1334" actId="20577"/>
          <ac:spMkLst>
            <pc:docMk/>
            <pc:sldMk cId="430114935" sldId="285"/>
            <ac:spMk id="7" creationId="{5387A19E-9AD8-47CE-875A-0F07861B787C}"/>
          </ac:spMkLst>
        </pc:spChg>
        <pc:spChg chg="add mod">
          <ac:chgData name="Ian Nabney" userId="d6603c99-5c95-4d2b-ba76-fe87db2f29c6" providerId="ADAL" clId="{FE81021E-8290-4BCC-8BA6-33A9D9172982}" dt="2021-03-14T10:25:26.076" v="1340" actId="1076"/>
          <ac:spMkLst>
            <pc:docMk/>
            <pc:sldMk cId="430114935" sldId="285"/>
            <ac:spMk id="8" creationId="{43E75F00-C189-4980-811E-6CA739B89FA1}"/>
          </ac:spMkLst>
        </pc:spChg>
        <pc:picChg chg="add mod">
          <ac:chgData name="Ian Nabney" userId="d6603c99-5c95-4d2b-ba76-fe87db2f29c6" providerId="ADAL" clId="{FE81021E-8290-4BCC-8BA6-33A9D9172982}" dt="2021-03-14T10:20:31.886" v="1122" actId="14100"/>
          <ac:picMkLst>
            <pc:docMk/>
            <pc:sldMk cId="430114935" sldId="285"/>
            <ac:picMk id="6" creationId="{7E97AD04-073D-4437-9E90-803C1C251F5B}"/>
          </ac:picMkLst>
        </pc:picChg>
      </pc:sldChg>
      <pc:sldChg chg="addSp modSp new mod modTransition">
        <pc:chgData name="Ian Nabney" userId="d6603c99-5c95-4d2b-ba76-fe87db2f29c6" providerId="ADAL" clId="{FE81021E-8290-4BCC-8BA6-33A9D9172982}" dt="2021-03-14T21:00:15.416" v="3822"/>
        <pc:sldMkLst>
          <pc:docMk/>
          <pc:sldMk cId="368672547" sldId="286"/>
        </pc:sldMkLst>
        <pc:spChg chg="mod">
          <ac:chgData name="Ian Nabney" userId="d6603c99-5c95-4d2b-ba76-fe87db2f29c6" providerId="ADAL" clId="{FE81021E-8290-4BCC-8BA6-33A9D9172982}" dt="2021-03-13T23:13:42.407" v="479" actId="20577"/>
          <ac:spMkLst>
            <pc:docMk/>
            <pc:sldMk cId="368672547" sldId="286"/>
            <ac:spMk id="2" creationId="{243FCDF1-0A65-4B7E-AB97-3813283A9119}"/>
          </ac:spMkLst>
        </pc:spChg>
        <pc:spChg chg="mod">
          <ac:chgData name="Ian Nabney" userId="d6603c99-5c95-4d2b-ba76-fe87db2f29c6" providerId="ADAL" clId="{FE81021E-8290-4BCC-8BA6-33A9D9172982}" dt="2021-03-14T10:34:02.844" v="1368"/>
          <ac:spMkLst>
            <pc:docMk/>
            <pc:sldMk cId="368672547" sldId="286"/>
            <ac:spMk id="4" creationId="{5E215D29-739D-4799-B4A2-9A9FBD456759}"/>
          </ac:spMkLst>
        </pc:spChg>
        <pc:spChg chg="add mod">
          <ac:chgData name="Ian Nabney" userId="d6603c99-5c95-4d2b-ba76-fe87db2f29c6" providerId="ADAL" clId="{FE81021E-8290-4BCC-8BA6-33A9D9172982}" dt="2021-03-14T10:31:16.290" v="1356" actId="20577"/>
          <ac:spMkLst>
            <pc:docMk/>
            <pc:sldMk cId="368672547" sldId="286"/>
            <ac:spMk id="7" creationId="{AB1F2D14-BDAA-4FB7-9656-9783543D1D38}"/>
          </ac:spMkLst>
        </pc:spChg>
        <pc:spChg chg="add mod">
          <ac:chgData name="Ian Nabney" userId="d6603c99-5c95-4d2b-ba76-fe87db2f29c6" providerId="ADAL" clId="{FE81021E-8290-4BCC-8BA6-33A9D9172982}" dt="2021-03-14T10:33:56.886" v="1367" actId="21"/>
          <ac:spMkLst>
            <pc:docMk/>
            <pc:sldMk cId="368672547" sldId="286"/>
            <ac:spMk id="8" creationId="{96DC8E36-C498-44D3-AAC4-83DEEFEB7A29}"/>
          </ac:spMkLst>
        </pc:spChg>
        <pc:picChg chg="add mod">
          <ac:chgData name="Ian Nabney" userId="d6603c99-5c95-4d2b-ba76-fe87db2f29c6" providerId="ADAL" clId="{FE81021E-8290-4BCC-8BA6-33A9D9172982}" dt="2021-03-14T10:26:12.238" v="1344" actId="1076"/>
          <ac:picMkLst>
            <pc:docMk/>
            <pc:sldMk cId="368672547" sldId="286"/>
            <ac:picMk id="6" creationId="{829F7E5A-80F5-49FB-B047-A5A73BAE82C4}"/>
          </ac:picMkLst>
        </pc:picChg>
      </pc:sldChg>
      <pc:sldChg chg="addSp modSp new mod modTransition">
        <pc:chgData name="Ian Nabney" userId="d6603c99-5c95-4d2b-ba76-fe87db2f29c6" providerId="ADAL" clId="{FE81021E-8290-4BCC-8BA6-33A9D9172982}" dt="2021-03-14T21:00:15.416" v="3822"/>
        <pc:sldMkLst>
          <pc:docMk/>
          <pc:sldMk cId="1907984718" sldId="287"/>
        </pc:sldMkLst>
        <pc:spChg chg="mod">
          <ac:chgData name="Ian Nabney" userId="d6603c99-5c95-4d2b-ba76-fe87db2f29c6" providerId="ADAL" clId="{FE81021E-8290-4BCC-8BA6-33A9D9172982}" dt="2021-03-13T23:14:39.277" v="570" actId="20577"/>
          <ac:spMkLst>
            <pc:docMk/>
            <pc:sldMk cId="1907984718" sldId="287"/>
            <ac:spMk id="2" creationId="{E9CB313B-A46C-4192-AE9A-A144BDFB2D79}"/>
          </ac:spMkLst>
        </pc:spChg>
        <pc:spChg chg="add mod">
          <ac:chgData name="Ian Nabney" userId="d6603c99-5c95-4d2b-ba76-fe87db2f29c6" providerId="ADAL" clId="{FE81021E-8290-4BCC-8BA6-33A9D9172982}" dt="2021-03-14T15:43:33.542" v="1377"/>
          <ac:spMkLst>
            <pc:docMk/>
            <pc:sldMk cId="1907984718" sldId="287"/>
            <ac:spMk id="7" creationId="{D42DA11B-CA69-43BA-AD95-F802FA106B02}"/>
          </ac:spMkLst>
        </pc:spChg>
        <pc:picChg chg="add mod">
          <ac:chgData name="Ian Nabney" userId="d6603c99-5c95-4d2b-ba76-fe87db2f29c6" providerId="ADAL" clId="{FE81021E-8290-4BCC-8BA6-33A9D9172982}" dt="2021-03-14T15:42:07.728" v="1370" actId="1076"/>
          <ac:picMkLst>
            <pc:docMk/>
            <pc:sldMk cId="1907984718" sldId="287"/>
            <ac:picMk id="6" creationId="{8B275707-BB9D-44E0-ADD7-168D1D8F184C}"/>
          </ac:picMkLst>
        </pc:picChg>
      </pc:sldChg>
      <pc:sldChg chg="addSp delSp modSp new mod modTransition">
        <pc:chgData name="Ian Nabney" userId="d6603c99-5c95-4d2b-ba76-fe87db2f29c6" providerId="ADAL" clId="{FE81021E-8290-4BCC-8BA6-33A9D9172982}" dt="2021-03-14T21:00:15.416" v="3822"/>
        <pc:sldMkLst>
          <pc:docMk/>
          <pc:sldMk cId="447579161" sldId="288"/>
        </pc:sldMkLst>
        <pc:spChg chg="mod">
          <ac:chgData name="Ian Nabney" userId="d6603c99-5c95-4d2b-ba76-fe87db2f29c6" providerId="ADAL" clId="{FE81021E-8290-4BCC-8BA6-33A9D9172982}" dt="2021-03-13T23:15:14.295" v="590" actId="20577"/>
          <ac:spMkLst>
            <pc:docMk/>
            <pc:sldMk cId="447579161" sldId="288"/>
            <ac:spMk id="2" creationId="{D5669BA4-AED2-4693-8155-A0C06D8F7F1E}"/>
          </ac:spMkLst>
        </pc:spChg>
        <pc:spChg chg="add mod">
          <ac:chgData name="Ian Nabney" userId="d6603c99-5c95-4d2b-ba76-fe87db2f29c6" providerId="ADAL" clId="{FE81021E-8290-4BCC-8BA6-33A9D9172982}" dt="2021-03-14T16:08:39.298" v="1518" actId="207"/>
          <ac:spMkLst>
            <pc:docMk/>
            <pc:sldMk cId="447579161" sldId="288"/>
            <ac:spMk id="8" creationId="{3D3BE3FE-356E-45EE-8E12-0B12484744E2}"/>
          </ac:spMkLst>
        </pc:spChg>
        <pc:spChg chg="add mod">
          <ac:chgData name="Ian Nabney" userId="d6603c99-5c95-4d2b-ba76-fe87db2f29c6" providerId="ADAL" clId="{FE81021E-8290-4BCC-8BA6-33A9D9172982}" dt="2021-03-14T16:11:00.425" v="1577" actId="20577"/>
          <ac:spMkLst>
            <pc:docMk/>
            <pc:sldMk cId="447579161" sldId="288"/>
            <ac:spMk id="9" creationId="{AF5E341C-7724-4351-BDA5-C6238BB811C7}"/>
          </ac:spMkLst>
        </pc:spChg>
        <pc:picChg chg="add mod">
          <ac:chgData name="Ian Nabney" userId="d6603c99-5c95-4d2b-ba76-fe87db2f29c6" providerId="ADAL" clId="{FE81021E-8290-4BCC-8BA6-33A9D9172982}" dt="2021-03-14T15:58:12.472" v="1379" actId="1076"/>
          <ac:picMkLst>
            <pc:docMk/>
            <pc:sldMk cId="447579161" sldId="288"/>
            <ac:picMk id="6" creationId="{7C0BE672-6841-4E47-846D-4C7E7E5E3820}"/>
          </ac:picMkLst>
        </pc:picChg>
        <pc:picChg chg="add del mod">
          <ac:chgData name="Ian Nabney" userId="d6603c99-5c95-4d2b-ba76-fe87db2f29c6" providerId="ADAL" clId="{FE81021E-8290-4BCC-8BA6-33A9D9172982}" dt="2021-03-14T16:10:23.698" v="1559" actId="478"/>
          <ac:picMkLst>
            <pc:docMk/>
            <pc:sldMk cId="447579161" sldId="288"/>
            <ac:picMk id="7" creationId="{DDEE6C62-6FC1-4B4D-A86C-6CF309E1D21D}"/>
          </ac:picMkLst>
        </pc:picChg>
        <pc:picChg chg="add mod modCrop">
          <ac:chgData name="Ian Nabney" userId="d6603c99-5c95-4d2b-ba76-fe87db2f29c6" providerId="ADAL" clId="{FE81021E-8290-4BCC-8BA6-33A9D9172982}" dt="2021-03-14T16:10:47.991" v="1564" actId="1076"/>
          <ac:picMkLst>
            <pc:docMk/>
            <pc:sldMk cId="447579161" sldId="288"/>
            <ac:picMk id="10" creationId="{D9BECC1D-6AEB-471F-86F7-8C564FF9FC22}"/>
          </ac:picMkLst>
        </pc:picChg>
      </pc:sldChg>
      <pc:sldChg chg="addSp modSp new mod modTransition">
        <pc:chgData name="Ian Nabney" userId="d6603c99-5c95-4d2b-ba76-fe87db2f29c6" providerId="ADAL" clId="{FE81021E-8290-4BCC-8BA6-33A9D9172982}" dt="2021-03-14T21:00:15.416" v="3822"/>
        <pc:sldMkLst>
          <pc:docMk/>
          <pc:sldMk cId="161720541" sldId="289"/>
        </pc:sldMkLst>
        <pc:spChg chg="mod">
          <ac:chgData name="Ian Nabney" userId="d6603c99-5c95-4d2b-ba76-fe87db2f29c6" providerId="ADAL" clId="{FE81021E-8290-4BCC-8BA6-33A9D9172982}" dt="2021-03-13T23:15:43.103" v="612" actId="20577"/>
          <ac:spMkLst>
            <pc:docMk/>
            <pc:sldMk cId="161720541" sldId="289"/>
            <ac:spMk id="2" creationId="{A431163D-FC0F-4D68-B610-74B172CC6966}"/>
          </ac:spMkLst>
        </pc:spChg>
        <pc:spChg chg="add mod">
          <ac:chgData name="Ian Nabney" userId="d6603c99-5c95-4d2b-ba76-fe87db2f29c6" providerId="ADAL" clId="{FE81021E-8290-4BCC-8BA6-33A9D9172982}" dt="2021-03-14T16:19:55.227" v="1636" actId="20577"/>
          <ac:spMkLst>
            <pc:docMk/>
            <pc:sldMk cId="161720541" sldId="289"/>
            <ac:spMk id="6" creationId="{8BC0EA32-856D-4792-9F24-45A8560BBA2D}"/>
          </ac:spMkLst>
        </pc:spChg>
      </pc:sldChg>
      <pc:sldChg chg="addSp modSp new mod modTransition">
        <pc:chgData name="Ian Nabney" userId="d6603c99-5c95-4d2b-ba76-fe87db2f29c6" providerId="ADAL" clId="{FE81021E-8290-4BCC-8BA6-33A9D9172982}" dt="2021-03-14T21:00:15.416" v="3822"/>
        <pc:sldMkLst>
          <pc:docMk/>
          <pc:sldMk cId="644949210" sldId="290"/>
        </pc:sldMkLst>
        <pc:spChg chg="mod">
          <ac:chgData name="Ian Nabney" userId="d6603c99-5c95-4d2b-ba76-fe87db2f29c6" providerId="ADAL" clId="{FE81021E-8290-4BCC-8BA6-33A9D9172982}" dt="2021-03-13T23:16:31.619" v="710" actId="20577"/>
          <ac:spMkLst>
            <pc:docMk/>
            <pc:sldMk cId="644949210" sldId="290"/>
            <ac:spMk id="2" creationId="{622DF723-BFBD-4C07-8381-00D6F7653F6A}"/>
          </ac:spMkLst>
        </pc:spChg>
        <pc:spChg chg="add mod">
          <ac:chgData name="Ian Nabney" userId="d6603c99-5c95-4d2b-ba76-fe87db2f29c6" providerId="ADAL" clId="{FE81021E-8290-4BCC-8BA6-33A9D9172982}" dt="2021-03-14T16:21:02.847" v="1738" actId="20577"/>
          <ac:spMkLst>
            <pc:docMk/>
            <pc:sldMk cId="644949210" sldId="290"/>
            <ac:spMk id="7" creationId="{18AE0D94-72A6-4291-9B47-0DF667FDD776}"/>
          </ac:spMkLst>
        </pc:spChg>
        <pc:spChg chg="add mod">
          <ac:chgData name="Ian Nabney" userId="d6603c99-5c95-4d2b-ba76-fe87db2f29c6" providerId="ADAL" clId="{FE81021E-8290-4BCC-8BA6-33A9D9172982}" dt="2021-03-14T16:25:18.860" v="1897"/>
          <ac:spMkLst>
            <pc:docMk/>
            <pc:sldMk cId="644949210" sldId="290"/>
            <ac:spMk id="8" creationId="{13B17D76-4A22-4345-8BC9-02C5FF06F398}"/>
          </ac:spMkLst>
        </pc:spChg>
        <pc:picChg chg="add mod">
          <ac:chgData name="Ian Nabney" userId="d6603c99-5c95-4d2b-ba76-fe87db2f29c6" providerId="ADAL" clId="{FE81021E-8290-4BCC-8BA6-33A9D9172982}" dt="2021-03-14T16:20:24.975" v="1639" actId="14100"/>
          <ac:picMkLst>
            <pc:docMk/>
            <pc:sldMk cId="644949210" sldId="290"/>
            <ac:picMk id="6" creationId="{08F32F68-D9FB-47FE-9D5A-AE017CEBA64C}"/>
          </ac:picMkLst>
        </pc:picChg>
      </pc:sldChg>
      <pc:sldChg chg="addSp modSp new mod modTransition">
        <pc:chgData name="Ian Nabney" userId="d6603c99-5c95-4d2b-ba76-fe87db2f29c6" providerId="ADAL" clId="{FE81021E-8290-4BCC-8BA6-33A9D9172982}" dt="2021-03-14T21:00:15.416" v="3822"/>
        <pc:sldMkLst>
          <pc:docMk/>
          <pc:sldMk cId="1494150664" sldId="291"/>
        </pc:sldMkLst>
        <pc:spChg chg="mod">
          <ac:chgData name="Ian Nabney" userId="d6603c99-5c95-4d2b-ba76-fe87db2f29c6" providerId="ADAL" clId="{FE81021E-8290-4BCC-8BA6-33A9D9172982}" dt="2021-03-13T23:17:14.012" v="753" actId="20577"/>
          <ac:spMkLst>
            <pc:docMk/>
            <pc:sldMk cId="1494150664" sldId="291"/>
            <ac:spMk id="2" creationId="{71EE162B-CB1A-4A5B-B432-4C07F5B74F1F}"/>
          </ac:spMkLst>
        </pc:spChg>
        <pc:spChg chg="add mod">
          <ac:chgData name="Ian Nabney" userId="d6603c99-5c95-4d2b-ba76-fe87db2f29c6" providerId="ADAL" clId="{FE81021E-8290-4BCC-8BA6-33A9D9172982}" dt="2021-03-14T16:32:16.051" v="1915" actId="15"/>
          <ac:spMkLst>
            <pc:docMk/>
            <pc:sldMk cId="1494150664" sldId="291"/>
            <ac:spMk id="6" creationId="{934950D4-03EE-4C15-AE71-8DD6D8311E9F}"/>
          </ac:spMkLst>
        </pc:spChg>
      </pc:sldChg>
      <pc:sldChg chg="addSp modSp new mod modTransition">
        <pc:chgData name="Ian Nabney" userId="d6603c99-5c95-4d2b-ba76-fe87db2f29c6" providerId="ADAL" clId="{FE81021E-8290-4BCC-8BA6-33A9D9172982}" dt="2021-03-14T21:00:15.416" v="3822"/>
        <pc:sldMkLst>
          <pc:docMk/>
          <pc:sldMk cId="3776051031" sldId="292"/>
        </pc:sldMkLst>
        <pc:spChg chg="mod">
          <ac:chgData name="Ian Nabney" userId="d6603c99-5c95-4d2b-ba76-fe87db2f29c6" providerId="ADAL" clId="{FE81021E-8290-4BCC-8BA6-33A9D9172982}" dt="2021-03-13T23:17:24.705" v="773" actId="20577"/>
          <ac:spMkLst>
            <pc:docMk/>
            <pc:sldMk cId="3776051031" sldId="292"/>
            <ac:spMk id="2" creationId="{A66DA9B2-A19A-417A-9B23-B8379E87BE6A}"/>
          </ac:spMkLst>
        </pc:spChg>
        <pc:spChg chg="add mod">
          <ac:chgData name="Ian Nabney" userId="d6603c99-5c95-4d2b-ba76-fe87db2f29c6" providerId="ADAL" clId="{FE81021E-8290-4BCC-8BA6-33A9D9172982}" dt="2021-03-14T18:03:04.277" v="2790" actId="1076"/>
          <ac:spMkLst>
            <pc:docMk/>
            <pc:sldMk cId="3776051031" sldId="292"/>
            <ac:spMk id="8" creationId="{C3B81397-CC9D-436B-A075-FE9FC4E14392}"/>
          </ac:spMkLst>
        </pc:spChg>
        <pc:spChg chg="add mod">
          <ac:chgData name="Ian Nabney" userId="d6603c99-5c95-4d2b-ba76-fe87db2f29c6" providerId="ADAL" clId="{FE81021E-8290-4BCC-8BA6-33A9D9172982}" dt="2021-03-14T18:03:07.388" v="2791" actId="1076"/>
          <ac:spMkLst>
            <pc:docMk/>
            <pc:sldMk cId="3776051031" sldId="292"/>
            <ac:spMk id="9" creationId="{2BFA2018-A4A7-48DE-A9D8-3FBA7E73C544}"/>
          </ac:spMkLst>
        </pc:spChg>
        <pc:spChg chg="add mod">
          <ac:chgData name="Ian Nabney" userId="d6603c99-5c95-4d2b-ba76-fe87db2f29c6" providerId="ADAL" clId="{FE81021E-8290-4BCC-8BA6-33A9D9172982}" dt="2021-03-14T18:03:01.197" v="2789" actId="1076"/>
          <ac:spMkLst>
            <pc:docMk/>
            <pc:sldMk cId="3776051031" sldId="292"/>
            <ac:spMk id="11" creationId="{56CD59FE-60DD-4A97-A14A-7A8B2AB376CD}"/>
          </ac:spMkLst>
        </pc:spChg>
        <pc:spChg chg="add mod">
          <ac:chgData name="Ian Nabney" userId="d6603c99-5c95-4d2b-ba76-fe87db2f29c6" providerId="ADAL" clId="{FE81021E-8290-4BCC-8BA6-33A9D9172982}" dt="2021-03-14T18:03:19.150" v="2811" actId="20577"/>
          <ac:spMkLst>
            <pc:docMk/>
            <pc:sldMk cId="3776051031" sldId="292"/>
            <ac:spMk id="12" creationId="{AAB50CE7-89E5-4704-A8E8-D14D4DD42698}"/>
          </ac:spMkLst>
        </pc:spChg>
        <pc:picChg chg="add mod">
          <ac:chgData name="Ian Nabney" userId="d6603c99-5c95-4d2b-ba76-fe87db2f29c6" providerId="ADAL" clId="{FE81021E-8290-4BCC-8BA6-33A9D9172982}" dt="2021-03-14T18:02:56.404" v="2787" actId="1076"/>
          <ac:picMkLst>
            <pc:docMk/>
            <pc:sldMk cId="3776051031" sldId="292"/>
            <ac:picMk id="6" creationId="{896F0F9A-76D5-4B69-B254-DA77D8BE1023}"/>
          </ac:picMkLst>
        </pc:picChg>
        <pc:picChg chg="add mod">
          <ac:chgData name="Ian Nabney" userId="d6603c99-5c95-4d2b-ba76-fe87db2f29c6" providerId="ADAL" clId="{FE81021E-8290-4BCC-8BA6-33A9D9172982}" dt="2021-03-14T18:02:57.741" v="2788" actId="1076"/>
          <ac:picMkLst>
            <pc:docMk/>
            <pc:sldMk cId="3776051031" sldId="292"/>
            <ac:picMk id="7" creationId="{A92E04FB-05F9-47DF-BB0C-EBF45C99692A}"/>
          </ac:picMkLst>
        </pc:picChg>
        <pc:picChg chg="add mod">
          <ac:chgData name="Ian Nabney" userId="d6603c99-5c95-4d2b-ba76-fe87db2f29c6" providerId="ADAL" clId="{FE81021E-8290-4BCC-8BA6-33A9D9172982}" dt="2021-03-14T18:02:54.589" v="2786" actId="1076"/>
          <ac:picMkLst>
            <pc:docMk/>
            <pc:sldMk cId="3776051031" sldId="292"/>
            <ac:picMk id="10" creationId="{A5857FF0-5CBC-4D80-B1FA-046A80A3DB27}"/>
          </ac:picMkLst>
        </pc:picChg>
      </pc:sldChg>
      <pc:sldChg chg="addSp modSp new mod modTransition">
        <pc:chgData name="Ian Nabney" userId="d6603c99-5c95-4d2b-ba76-fe87db2f29c6" providerId="ADAL" clId="{FE81021E-8290-4BCC-8BA6-33A9D9172982}" dt="2021-03-14T21:00:15.416" v="3822"/>
        <pc:sldMkLst>
          <pc:docMk/>
          <pc:sldMk cId="1916414060" sldId="293"/>
        </pc:sldMkLst>
        <pc:spChg chg="mod">
          <ac:chgData name="Ian Nabney" userId="d6603c99-5c95-4d2b-ba76-fe87db2f29c6" providerId="ADAL" clId="{FE81021E-8290-4BCC-8BA6-33A9D9172982}" dt="2021-03-14T16:39:52.053" v="1926" actId="20577"/>
          <ac:spMkLst>
            <pc:docMk/>
            <pc:sldMk cId="1916414060" sldId="293"/>
            <ac:spMk id="2" creationId="{6F9CCA51-44DA-4BDA-9B9A-286AD1EF3281}"/>
          </ac:spMkLst>
        </pc:spChg>
        <pc:spChg chg="add mod">
          <ac:chgData name="Ian Nabney" userId="d6603c99-5c95-4d2b-ba76-fe87db2f29c6" providerId="ADAL" clId="{FE81021E-8290-4BCC-8BA6-33A9D9172982}" dt="2021-03-14T16:55:37.536" v="1976" actId="1076"/>
          <ac:spMkLst>
            <pc:docMk/>
            <pc:sldMk cId="1916414060" sldId="293"/>
            <ac:spMk id="6" creationId="{41BBD331-7ECA-4C14-B473-23631E6DB374}"/>
          </ac:spMkLst>
        </pc:spChg>
      </pc:sldChg>
      <pc:sldChg chg="addSp modSp new mod modTransition">
        <pc:chgData name="Ian Nabney" userId="d6603c99-5c95-4d2b-ba76-fe87db2f29c6" providerId="ADAL" clId="{FE81021E-8290-4BCC-8BA6-33A9D9172982}" dt="2021-03-14T21:00:15.416" v="3822"/>
        <pc:sldMkLst>
          <pc:docMk/>
          <pc:sldMk cId="505010973" sldId="294"/>
        </pc:sldMkLst>
        <pc:spChg chg="mod">
          <ac:chgData name="Ian Nabney" userId="d6603c99-5c95-4d2b-ba76-fe87db2f29c6" providerId="ADAL" clId="{FE81021E-8290-4BCC-8BA6-33A9D9172982}" dt="2021-03-14T16:58:33.349" v="2027" actId="20577"/>
          <ac:spMkLst>
            <pc:docMk/>
            <pc:sldMk cId="505010973" sldId="294"/>
            <ac:spMk id="2" creationId="{B24E84AF-2C3D-4215-B551-545AFB8CCCEC}"/>
          </ac:spMkLst>
        </pc:spChg>
        <pc:spChg chg="add mod">
          <ac:chgData name="Ian Nabney" userId="d6603c99-5c95-4d2b-ba76-fe87db2f29c6" providerId="ADAL" clId="{FE81021E-8290-4BCC-8BA6-33A9D9172982}" dt="2021-03-14T17:07:04.851" v="2101" actId="20577"/>
          <ac:spMkLst>
            <pc:docMk/>
            <pc:sldMk cId="505010973" sldId="294"/>
            <ac:spMk id="7" creationId="{F031A5F0-58E8-4C3B-8B1B-DD7D530A5E3B}"/>
          </ac:spMkLst>
        </pc:spChg>
        <pc:spChg chg="add mod">
          <ac:chgData name="Ian Nabney" userId="d6603c99-5c95-4d2b-ba76-fe87db2f29c6" providerId="ADAL" clId="{FE81021E-8290-4BCC-8BA6-33A9D9172982}" dt="2021-03-14T17:09:18.532" v="2129" actId="21"/>
          <ac:spMkLst>
            <pc:docMk/>
            <pc:sldMk cId="505010973" sldId="294"/>
            <ac:spMk id="8" creationId="{18F8FC7D-A60F-4581-95D0-EF2EBBD8A120}"/>
          </ac:spMkLst>
        </pc:spChg>
        <pc:picChg chg="add mod">
          <ac:chgData name="Ian Nabney" userId="d6603c99-5c95-4d2b-ba76-fe87db2f29c6" providerId="ADAL" clId="{FE81021E-8290-4BCC-8BA6-33A9D9172982}" dt="2021-03-14T16:56:20.104" v="1979" actId="1076"/>
          <ac:picMkLst>
            <pc:docMk/>
            <pc:sldMk cId="505010973" sldId="294"/>
            <ac:picMk id="6" creationId="{D7B233E8-0DEE-4612-8563-779274CCE0A3}"/>
          </ac:picMkLst>
        </pc:picChg>
      </pc:sldChg>
      <pc:sldChg chg="addSp delSp modSp new mod modTransition">
        <pc:chgData name="Ian Nabney" userId="d6603c99-5c95-4d2b-ba76-fe87db2f29c6" providerId="ADAL" clId="{FE81021E-8290-4BCC-8BA6-33A9D9172982}" dt="2021-03-14T21:00:15.416" v="3822"/>
        <pc:sldMkLst>
          <pc:docMk/>
          <pc:sldMk cId="2075237613" sldId="295"/>
        </pc:sldMkLst>
        <pc:spChg chg="mod">
          <ac:chgData name="Ian Nabney" userId="d6603c99-5c95-4d2b-ba76-fe87db2f29c6" providerId="ADAL" clId="{FE81021E-8290-4BCC-8BA6-33A9D9172982}" dt="2021-03-14T17:32:02.763" v="2141" actId="20577"/>
          <ac:spMkLst>
            <pc:docMk/>
            <pc:sldMk cId="2075237613" sldId="295"/>
            <ac:spMk id="2" creationId="{50F184F4-8738-47ED-85ED-0A197C69DBF0}"/>
          </ac:spMkLst>
        </pc:spChg>
        <pc:spChg chg="add del mod">
          <ac:chgData name="Ian Nabney" userId="d6603c99-5c95-4d2b-ba76-fe87db2f29c6" providerId="ADAL" clId="{FE81021E-8290-4BCC-8BA6-33A9D9172982}" dt="2021-03-14T17:33:19.418" v="2146" actId="21"/>
          <ac:spMkLst>
            <pc:docMk/>
            <pc:sldMk cId="2075237613" sldId="295"/>
            <ac:spMk id="7" creationId="{AD2B0A4B-6339-4AF5-938C-D04C4AC2B759}"/>
          </ac:spMkLst>
        </pc:spChg>
        <pc:spChg chg="add del">
          <ac:chgData name="Ian Nabney" userId="d6603c99-5c95-4d2b-ba76-fe87db2f29c6" providerId="ADAL" clId="{FE81021E-8290-4BCC-8BA6-33A9D9172982}" dt="2021-03-14T17:33:19.418" v="2146" actId="21"/>
          <ac:spMkLst>
            <pc:docMk/>
            <pc:sldMk cId="2075237613" sldId="295"/>
            <ac:spMk id="8" creationId="{2AFC47AB-EC89-4DFC-AE59-55FAEAB745D3}"/>
          </ac:spMkLst>
        </pc:spChg>
        <pc:spChg chg="add mod">
          <ac:chgData name="Ian Nabney" userId="d6603c99-5c95-4d2b-ba76-fe87db2f29c6" providerId="ADAL" clId="{FE81021E-8290-4BCC-8BA6-33A9D9172982}" dt="2021-03-14T17:33:59.964" v="2152" actId="20577"/>
          <ac:spMkLst>
            <pc:docMk/>
            <pc:sldMk cId="2075237613" sldId="295"/>
            <ac:spMk id="9" creationId="{B51CB9F5-665A-45DD-BA29-99AC55D798EA}"/>
          </ac:spMkLst>
        </pc:spChg>
        <pc:picChg chg="add mod">
          <ac:chgData name="Ian Nabney" userId="d6603c99-5c95-4d2b-ba76-fe87db2f29c6" providerId="ADAL" clId="{FE81021E-8290-4BCC-8BA6-33A9D9172982}" dt="2021-03-14T17:34:07.998" v="2153" actId="14100"/>
          <ac:picMkLst>
            <pc:docMk/>
            <pc:sldMk cId="2075237613" sldId="295"/>
            <ac:picMk id="6" creationId="{E28BD2A7-7E7A-4F56-B901-B03F76E2866E}"/>
          </ac:picMkLst>
        </pc:picChg>
      </pc:sldChg>
      <pc:sldChg chg="addSp modSp new mod modTransition">
        <pc:chgData name="Ian Nabney" userId="d6603c99-5c95-4d2b-ba76-fe87db2f29c6" providerId="ADAL" clId="{FE81021E-8290-4BCC-8BA6-33A9D9172982}" dt="2021-03-14T21:00:15.416" v="3822"/>
        <pc:sldMkLst>
          <pc:docMk/>
          <pc:sldMk cId="2298176853" sldId="296"/>
        </pc:sldMkLst>
        <pc:spChg chg="mod">
          <ac:chgData name="Ian Nabney" userId="d6603c99-5c95-4d2b-ba76-fe87db2f29c6" providerId="ADAL" clId="{FE81021E-8290-4BCC-8BA6-33A9D9172982}" dt="2021-03-14T17:45:55.792" v="2170" actId="20577"/>
          <ac:spMkLst>
            <pc:docMk/>
            <pc:sldMk cId="2298176853" sldId="296"/>
            <ac:spMk id="2" creationId="{040A94DD-241D-4077-9FB7-91B2889A8F57}"/>
          </ac:spMkLst>
        </pc:spChg>
        <pc:spChg chg="add mod">
          <ac:chgData name="Ian Nabney" userId="d6603c99-5c95-4d2b-ba76-fe87db2f29c6" providerId="ADAL" clId="{FE81021E-8290-4BCC-8BA6-33A9D9172982}" dt="2021-03-14T17:47:37.821" v="2239" actId="20577"/>
          <ac:spMkLst>
            <pc:docMk/>
            <pc:sldMk cId="2298176853" sldId="296"/>
            <ac:spMk id="6" creationId="{0B982C8B-E5FB-484A-B122-E9283DC5B7A5}"/>
          </ac:spMkLst>
        </pc:spChg>
      </pc:sldChg>
      <pc:sldChg chg="addSp modSp new mod modTransition">
        <pc:chgData name="Ian Nabney" userId="d6603c99-5c95-4d2b-ba76-fe87db2f29c6" providerId="ADAL" clId="{FE81021E-8290-4BCC-8BA6-33A9D9172982}" dt="2021-03-14T21:00:15.416" v="3822"/>
        <pc:sldMkLst>
          <pc:docMk/>
          <pc:sldMk cId="1127840082" sldId="297"/>
        </pc:sldMkLst>
        <pc:spChg chg="mod">
          <ac:chgData name="Ian Nabney" userId="d6603c99-5c95-4d2b-ba76-fe87db2f29c6" providerId="ADAL" clId="{FE81021E-8290-4BCC-8BA6-33A9D9172982}" dt="2021-03-14T17:48:16.932" v="2269" actId="20577"/>
          <ac:spMkLst>
            <pc:docMk/>
            <pc:sldMk cId="1127840082" sldId="297"/>
            <ac:spMk id="2" creationId="{430093EA-F73F-4BC6-AB76-4D23FABD81D9}"/>
          </ac:spMkLst>
        </pc:spChg>
        <pc:spChg chg="add mod">
          <ac:chgData name="Ian Nabney" userId="d6603c99-5c95-4d2b-ba76-fe87db2f29c6" providerId="ADAL" clId="{FE81021E-8290-4BCC-8BA6-33A9D9172982}" dt="2021-03-14T17:50:16.318" v="2288" actId="20577"/>
          <ac:spMkLst>
            <pc:docMk/>
            <pc:sldMk cId="1127840082" sldId="297"/>
            <ac:spMk id="7" creationId="{B4A5B61E-AAA0-47AA-A652-115F4D8FA0EA}"/>
          </ac:spMkLst>
        </pc:spChg>
        <pc:picChg chg="add mod">
          <ac:chgData name="Ian Nabney" userId="d6603c99-5c95-4d2b-ba76-fe87db2f29c6" providerId="ADAL" clId="{FE81021E-8290-4BCC-8BA6-33A9D9172982}" dt="2021-03-14T17:48:33.062" v="2271" actId="1076"/>
          <ac:picMkLst>
            <pc:docMk/>
            <pc:sldMk cId="1127840082" sldId="297"/>
            <ac:picMk id="6" creationId="{0C928DD4-CA45-4878-BEBA-9F0213160965}"/>
          </ac:picMkLst>
        </pc:picChg>
      </pc:sldChg>
      <pc:sldChg chg="addSp delSp modSp new mod modTransition">
        <pc:chgData name="Ian Nabney" userId="d6603c99-5c95-4d2b-ba76-fe87db2f29c6" providerId="ADAL" clId="{FE81021E-8290-4BCC-8BA6-33A9D9172982}" dt="2021-03-14T21:00:15.416" v="3822"/>
        <pc:sldMkLst>
          <pc:docMk/>
          <pc:sldMk cId="2013240963" sldId="298"/>
        </pc:sldMkLst>
        <pc:spChg chg="mod">
          <ac:chgData name="Ian Nabney" userId="d6603c99-5c95-4d2b-ba76-fe87db2f29c6" providerId="ADAL" clId="{FE81021E-8290-4BCC-8BA6-33A9D9172982}" dt="2021-03-14T18:05:10.970" v="2841" actId="20577"/>
          <ac:spMkLst>
            <pc:docMk/>
            <pc:sldMk cId="2013240963" sldId="298"/>
            <ac:spMk id="2" creationId="{BB987044-13A3-48C8-B810-E3436F4AC267}"/>
          </ac:spMkLst>
        </pc:spChg>
        <pc:spChg chg="add del mod">
          <ac:chgData name="Ian Nabney" userId="d6603c99-5c95-4d2b-ba76-fe87db2f29c6" providerId="ADAL" clId="{FE81021E-8290-4BCC-8BA6-33A9D9172982}" dt="2021-03-14T18:06:28.924" v="2849"/>
          <ac:spMkLst>
            <pc:docMk/>
            <pc:sldMk cId="2013240963" sldId="298"/>
            <ac:spMk id="6" creationId="{C88A798C-525B-4810-BEE3-4BA253DFDA28}"/>
          </ac:spMkLst>
        </pc:spChg>
        <pc:spChg chg="add mod">
          <ac:chgData name="Ian Nabney" userId="d6603c99-5c95-4d2b-ba76-fe87db2f29c6" providerId="ADAL" clId="{FE81021E-8290-4BCC-8BA6-33A9D9172982}" dt="2021-03-14T18:07:55.077" v="2860" actId="20577"/>
          <ac:spMkLst>
            <pc:docMk/>
            <pc:sldMk cId="2013240963" sldId="298"/>
            <ac:spMk id="8" creationId="{D4F40E10-CF64-48CC-A32A-8D21AE497C0E}"/>
          </ac:spMkLst>
        </pc:spChg>
        <pc:picChg chg="add mod modCrop">
          <ac:chgData name="Ian Nabney" userId="d6603c99-5c95-4d2b-ba76-fe87db2f29c6" providerId="ADAL" clId="{FE81021E-8290-4BCC-8BA6-33A9D9172982}" dt="2021-03-14T18:07:06.653" v="2852" actId="1076"/>
          <ac:picMkLst>
            <pc:docMk/>
            <pc:sldMk cId="2013240963" sldId="298"/>
            <ac:picMk id="7" creationId="{5DF56E85-EBC3-4FB8-902E-F828AF575690}"/>
          </ac:picMkLst>
        </pc:picChg>
      </pc:sldChg>
      <pc:sldChg chg="addSp modSp new mod modTransition">
        <pc:chgData name="Ian Nabney" userId="d6603c99-5c95-4d2b-ba76-fe87db2f29c6" providerId="ADAL" clId="{FE81021E-8290-4BCC-8BA6-33A9D9172982}" dt="2021-03-14T21:00:15.416" v="3822"/>
        <pc:sldMkLst>
          <pc:docMk/>
          <pc:sldMk cId="3996337804" sldId="299"/>
        </pc:sldMkLst>
        <pc:spChg chg="mod">
          <ac:chgData name="Ian Nabney" userId="d6603c99-5c95-4d2b-ba76-fe87db2f29c6" providerId="ADAL" clId="{FE81021E-8290-4BCC-8BA6-33A9D9172982}" dt="2021-03-14T20:48:17.980" v="2888" actId="20577"/>
          <ac:spMkLst>
            <pc:docMk/>
            <pc:sldMk cId="3996337804" sldId="299"/>
            <ac:spMk id="2" creationId="{E6CE7EB7-5615-421F-93D7-6911F930273C}"/>
          </ac:spMkLst>
        </pc:spChg>
        <pc:spChg chg="add mod">
          <ac:chgData name="Ian Nabney" userId="d6603c99-5c95-4d2b-ba76-fe87db2f29c6" providerId="ADAL" clId="{FE81021E-8290-4BCC-8BA6-33A9D9172982}" dt="2021-03-14T20:50:01.324" v="3114" actId="20577"/>
          <ac:spMkLst>
            <pc:docMk/>
            <pc:sldMk cId="3996337804" sldId="299"/>
            <ac:spMk id="7" creationId="{C001497E-3664-4275-BD59-192F9CD2225C}"/>
          </ac:spMkLst>
        </pc:spChg>
        <pc:spChg chg="add mod">
          <ac:chgData name="Ian Nabney" userId="d6603c99-5c95-4d2b-ba76-fe87db2f29c6" providerId="ADAL" clId="{FE81021E-8290-4BCC-8BA6-33A9D9172982}" dt="2021-03-14T20:51:58.187" v="3131" actId="20577"/>
          <ac:spMkLst>
            <pc:docMk/>
            <pc:sldMk cId="3996337804" sldId="299"/>
            <ac:spMk id="8" creationId="{E4EC9ECA-3CA4-45E8-A09A-1E372D2319E1}"/>
          </ac:spMkLst>
        </pc:spChg>
        <pc:picChg chg="add mod">
          <ac:chgData name="Ian Nabney" userId="d6603c99-5c95-4d2b-ba76-fe87db2f29c6" providerId="ADAL" clId="{FE81021E-8290-4BCC-8BA6-33A9D9172982}" dt="2021-03-14T20:48:30.723" v="2890" actId="1076"/>
          <ac:picMkLst>
            <pc:docMk/>
            <pc:sldMk cId="3996337804" sldId="299"/>
            <ac:picMk id="6" creationId="{BDC0746D-0B78-45B7-9285-5CF7515489DA}"/>
          </ac:picMkLst>
        </pc:picChg>
      </pc:sldChg>
      <pc:sldChg chg="addSp modSp new mod modTransition">
        <pc:chgData name="Ian Nabney" userId="d6603c99-5c95-4d2b-ba76-fe87db2f29c6" providerId="ADAL" clId="{FE81021E-8290-4BCC-8BA6-33A9D9172982}" dt="2021-03-14T21:00:15.416" v="3822"/>
        <pc:sldMkLst>
          <pc:docMk/>
          <pc:sldMk cId="2225387182" sldId="300"/>
        </pc:sldMkLst>
        <pc:spChg chg="mod">
          <ac:chgData name="Ian Nabney" userId="d6603c99-5c95-4d2b-ba76-fe87db2f29c6" providerId="ADAL" clId="{FE81021E-8290-4BCC-8BA6-33A9D9172982}" dt="2021-03-14T20:53:18.937" v="3166" actId="20577"/>
          <ac:spMkLst>
            <pc:docMk/>
            <pc:sldMk cId="2225387182" sldId="300"/>
            <ac:spMk id="2" creationId="{1704FBC2-3914-4408-9F71-F24BF191A895}"/>
          </ac:spMkLst>
        </pc:spChg>
        <pc:spChg chg="add mod">
          <ac:chgData name="Ian Nabney" userId="d6603c99-5c95-4d2b-ba76-fe87db2f29c6" providerId="ADAL" clId="{FE81021E-8290-4BCC-8BA6-33A9D9172982}" dt="2021-03-14T20:55:24.386" v="3193" actId="20577"/>
          <ac:spMkLst>
            <pc:docMk/>
            <pc:sldMk cId="2225387182" sldId="300"/>
            <ac:spMk id="6" creationId="{BF46B8A5-7C25-4135-AC2E-CF799F1B4C6A}"/>
          </ac:spMkLst>
        </pc:spChg>
      </pc:sldChg>
      <pc:sldChg chg="addSp modSp new mod modTransition">
        <pc:chgData name="Ian Nabney" userId="d6603c99-5c95-4d2b-ba76-fe87db2f29c6" providerId="ADAL" clId="{FE81021E-8290-4BCC-8BA6-33A9D9172982}" dt="2021-03-14T21:00:15.416" v="3822"/>
        <pc:sldMkLst>
          <pc:docMk/>
          <pc:sldMk cId="3386394235" sldId="301"/>
        </pc:sldMkLst>
        <pc:spChg chg="mod">
          <ac:chgData name="Ian Nabney" userId="d6603c99-5c95-4d2b-ba76-fe87db2f29c6" providerId="ADAL" clId="{FE81021E-8290-4BCC-8BA6-33A9D9172982}" dt="2021-03-14T20:55:51.667" v="3205" actId="20577"/>
          <ac:spMkLst>
            <pc:docMk/>
            <pc:sldMk cId="3386394235" sldId="301"/>
            <ac:spMk id="2" creationId="{58D2DD6B-F782-43FF-B4A6-C477CA4DF3DD}"/>
          </ac:spMkLst>
        </pc:spChg>
        <pc:spChg chg="add mod">
          <ac:chgData name="Ian Nabney" userId="d6603c99-5c95-4d2b-ba76-fe87db2f29c6" providerId="ADAL" clId="{FE81021E-8290-4BCC-8BA6-33A9D9172982}" dt="2021-03-14T20:59:10.757" v="3821" actId="207"/>
          <ac:spMkLst>
            <pc:docMk/>
            <pc:sldMk cId="3386394235" sldId="301"/>
            <ac:spMk id="6" creationId="{0F5C6325-318D-4E2A-807D-5FC1D423872E}"/>
          </ac:spMkLst>
        </pc:spChg>
      </pc:sldChg>
    </pc:docChg>
  </pc:docChgLst>
  <pc:docChgLst>
    <pc:chgData name="Ian Nabney" userId="d6603c99-5c95-4d2b-ba76-fe87db2f29c6" providerId="ADAL" clId="{70CB562C-8910-4A21-979B-D9C74C79F1F9}"/>
    <pc:docChg chg="undo custSel addSld delSld modSld sldOrd">
      <pc:chgData name="Ian Nabney" userId="d6603c99-5c95-4d2b-ba76-fe87db2f29c6" providerId="ADAL" clId="{70CB562C-8910-4A21-979B-D9C74C79F1F9}" dt="2021-02-02T08:35:06.636" v="3113"/>
      <pc:docMkLst>
        <pc:docMk/>
      </pc:docMkLst>
      <pc:sldChg chg="modSp mod">
        <pc:chgData name="Ian Nabney" userId="d6603c99-5c95-4d2b-ba76-fe87db2f29c6" providerId="ADAL" clId="{70CB562C-8910-4A21-979B-D9C74C79F1F9}" dt="2021-02-01T01:14:29.183" v="3" actId="20577"/>
        <pc:sldMkLst>
          <pc:docMk/>
          <pc:sldMk cId="0" sldId="256"/>
        </pc:sldMkLst>
        <pc:spChg chg="mod">
          <ac:chgData name="Ian Nabney" userId="d6603c99-5c95-4d2b-ba76-fe87db2f29c6" providerId="ADAL" clId="{70CB562C-8910-4A21-979B-D9C74C79F1F9}" dt="2021-02-01T01:14:29.183" v="3" actId="20577"/>
          <ac:spMkLst>
            <pc:docMk/>
            <pc:sldMk cId="0" sldId="256"/>
            <ac:spMk id="30722" creationId="{1EFC9091-8354-444B-BB79-2B3E0582CEE3}"/>
          </ac:spMkLst>
        </pc:spChg>
      </pc:sldChg>
      <pc:sldChg chg="modSp mod">
        <pc:chgData name="Ian Nabney" userId="d6603c99-5c95-4d2b-ba76-fe87db2f29c6" providerId="ADAL" clId="{70CB562C-8910-4A21-979B-D9C74C79F1F9}" dt="2021-02-01T18:02:21.108" v="3077" actId="20577"/>
        <pc:sldMkLst>
          <pc:docMk/>
          <pc:sldMk cId="0" sldId="276"/>
        </pc:sldMkLst>
        <pc:spChg chg="mod">
          <ac:chgData name="Ian Nabney" userId="d6603c99-5c95-4d2b-ba76-fe87db2f29c6" providerId="ADAL" clId="{70CB562C-8910-4A21-979B-D9C74C79F1F9}" dt="2021-02-01T18:02:21.108" v="3077" actId="20577"/>
          <ac:spMkLst>
            <pc:docMk/>
            <pc:sldMk cId="0" sldId="276"/>
            <ac:spMk id="32771" creationId="{8674BF37-E827-4547-8249-5CE423AC6A24}"/>
          </ac:spMkLst>
        </pc:spChg>
      </pc:sldChg>
      <pc:sldChg chg="del">
        <pc:chgData name="Ian Nabney" userId="d6603c99-5c95-4d2b-ba76-fe87db2f29c6" providerId="ADAL" clId="{70CB562C-8910-4A21-979B-D9C74C79F1F9}" dt="2021-02-01T01:14:41.739" v="4" actId="47"/>
        <pc:sldMkLst>
          <pc:docMk/>
          <pc:sldMk cId="405299313" sldId="277"/>
        </pc:sldMkLst>
      </pc:sldChg>
      <pc:sldChg chg="addSp modSp new mod modTransition">
        <pc:chgData name="Ian Nabney" userId="d6603c99-5c95-4d2b-ba76-fe87db2f29c6" providerId="ADAL" clId="{70CB562C-8910-4A21-979B-D9C74C79F1F9}" dt="2021-02-02T08:34:55.313" v="3112"/>
        <pc:sldMkLst>
          <pc:docMk/>
          <pc:sldMk cId="3169989393" sldId="277"/>
        </pc:sldMkLst>
        <pc:spChg chg="mod">
          <ac:chgData name="Ian Nabney" userId="d6603c99-5c95-4d2b-ba76-fe87db2f29c6" providerId="ADAL" clId="{70CB562C-8910-4A21-979B-D9C74C79F1F9}" dt="2021-02-01T01:25:08.484" v="246" actId="20577"/>
          <ac:spMkLst>
            <pc:docMk/>
            <pc:sldMk cId="3169989393" sldId="277"/>
            <ac:spMk id="2" creationId="{F194748F-71F3-4636-B86A-4385965581D5}"/>
          </ac:spMkLst>
        </pc:spChg>
        <pc:spChg chg="add mod">
          <ac:chgData name="Ian Nabney" userId="d6603c99-5c95-4d2b-ba76-fe87db2f29c6" providerId="ADAL" clId="{70CB562C-8910-4A21-979B-D9C74C79F1F9}" dt="2021-02-01T01:41:27.546" v="528" actId="20577"/>
          <ac:spMkLst>
            <pc:docMk/>
            <pc:sldMk cId="3169989393" sldId="277"/>
            <ac:spMk id="6" creationId="{F9EB6E20-F973-461A-AED1-91738EC58BE0}"/>
          </ac:spMkLst>
        </pc:spChg>
      </pc:sldChg>
      <pc:sldChg chg="del">
        <pc:chgData name="Ian Nabney" userId="d6603c99-5c95-4d2b-ba76-fe87db2f29c6" providerId="ADAL" clId="{70CB562C-8910-4A21-979B-D9C74C79F1F9}" dt="2021-02-01T01:14:41.739" v="4" actId="47"/>
        <pc:sldMkLst>
          <pc:docMk/>
          <pc:sldMk cId="1404354359" sldId="278"/>
        </pc:sldMkLst>
      </pc:sldChg>
      <pc:sldChg chg="addSp delSp modSp new mod modTransition">
        <pc:chgData name="Ian Nabney" userId="d6603c99-5c95-4d2b-ba76-fe87db2f29c6" providerId="ADAL" clId="{70CB562C-8910-4A21-979B-D9C74C79F1F9}" dt="2021-02-02T08:34:55.313" v="3112"/>
        <pc:sldMkLst>
          <pc:docMk/>
          <pc:sldMk cId="2930627902" sldId="278"/>
        </pc:sldMkLst>
        <pc:spChg chg="mod">
          <ac:chgData name="Ian Nabney" userId="d6603c99-5c95-4d2b-ba76-fe87db2f29c6" providerId="ADAL" clId="{70CB562C-8910-4A21-979B-D9C74C79F1F9}" dt="2021-02-01T02:10:50.081" v="536" actId="20577"/>
          <ac:spMkLst>
            <pc:docMk/>
            <pc:sldMk cId="2930627902" sldId="278"/>
            <ac:spMk id="2" creationId="{F31590E5-3D41-4E78-927B-DE224E2CFE69}"/>
          </ac:spMkLst>
        </pc:spChg>
        <pc:spChg chg="add mod">
          <ac:chgData name="Ian Nabney" userId="d6603c99-5c95-4d2b-ba76-fe87db2f29c6" providerId="ADAL" clId="{70CB562C-8910-4A21-979B-D9C74C79F1F9}" dt="2021-02-01T02:12:54.254" v="639" actId="14100"/>
          <ac:spMkLst>
            <pc:docMk/>
            <pc:sldMk cId="2930627902" sldId="278"/>
            <ac:spMk id="6" creationId="{EAAEC3E4-4466-42F2-8EEC-C1571F3D4ED5}"/>
          </ac:spMkLst>
        </pc:spChg>
        <pc:spChg chg="add del">
          <ac:chgData name="Ian Nabney" userId="d6603c99-5c95-4d2b-ba76-fe87db2f29c6" providerId="ADAL" clId="{70CB562C-8910-4A21-979B-D9C74C79F1F9}" dt="2021-02-01T02:12:25.783" v="633"/>
          <ac:spMkLst>
            <pc:docMk/>
            <pc:sldMk cId="2930627902" sldId="278"/>
            <ac:spMk id="7" creationId="{D8FC98FB-66E3-4237-909B-63637BA9C576}"/>
          </ac:spMkLst>
        </pc:spChg>
        <pc:picChg chg="add mod">
          <ac:chgData name="Ian Nabney" userId="d6603c99-5c95-4d2b-ba76-fe87db2f29c6" providerId="ADAL" clId="{70CB562C-8910-4A21-979B-D9C74C79F1F9}" dt="2021-02-01T02:12:48.787" v="638" actId="1076"/>
          <ac:picMkLst>
            <pc:docMk/>
            <pc:sldMk cId="2930627902" sldId="278"/>
            <ac:picMk id="8" creationId="{05886B38-9644-4E23-B39A-2C3C8D555483}"/>
          </ac:picMkLst>
        </pc:picChg>
      </pc:sldChg>
      <pc:sldChg chg="addSp modSp new mod modTransition">
        <pc:chgData name="Ian Nabney" userId="d6603c99-5c95-4d2b-ba76-fe87db2f29c6" providerId="ADAL" clId="{70CB562C-8910-4A21-979B-D9C74C79F1F9}" dt="2021-02-02T08:34:55.313" v="3112"/>
        <pc:sldMkLst>
          <pc:docMk/>
          <pc:sldMk cId="47276897" sldId="279"/>
        </pc:sldMkLst>
        <pc:spChg chg="mod">
          <ac:chgData name="Ian Nabney" userId="d6603c99-5c95-4d2b-ba76-fe87db2f29c6" providerId="ADAL" clId="{70CB562C-8910-4A21-979B-D9C74C79F1F9}" dt="2021-02-01T10:28:17.253" v="677" actId="20577"/>
          <ac:spMkLst>
            <pc:docMk/>
            <pc:sldMk cId="47276897" sldId="279"/>
            <ac:spMk id="2" creationId="{15D632C1-2CAB-4681-8EAA-285D0C7EC482}"/>
          </ac:spMkLst>
        </pc:spChg>
        <pc:spChg chg="add mod">
          <ac:chgData name="Ian Nabney" userId="d6603c99-5c95-4d2b-ba76-fe87db2f29c6" providerId="ADAL" clId="{70CB562C-8910-4A21-979B-D9C74C79F1F9}" dt="2021-02-01T10:32:02.171" v="943" actId="20577"/>
          <ac:spMkLst>
            <pc:docMk/>
            <pc:sldMk cId="47276897" sldId="279"/>
            <ac:spMk id="6" creationId="{2CDCF631-9082-43FE-A172-FA86A99A0664}"/>
          </ac:spMkLst>
        </pc:spChg>
        <pc:picChg chg="add mod">
          <ac:chgData name="Ian Nabney" userId="d6603c99-5c95-4d2b-ba76-fe87db2f29c6" providerId="ADAL" clId="{70CB562C-8910-4A21-979B-D9C74C79F1F9}" dt="2021-02-01T10:32:40.280" v="945" actId="1076"/>
          <ac:picMkLst>
            <pc:docMk/>
            <pc:sldMk cId="47276897" sldId="279"/>
            <ac:picMk id="7" creationId="{D61B1ABC-60E0-4C46-86B6-806FB75A8ACD}"/>
          </ac:picMkLst>
        </pc:picChg>
      </pc:sldChg>
      <pc:sldChg chg="del">
        <pc:chgData name="Ian Nabney" userId="d6603c99-5c95-4d2b-ba76-fe87db2f29c6" providerId="ADAL" clId="{70CB562C-8910-4A21-979B-D9C74C79F1F9}" dt="2021-02-01T01:14:41.739" v="4" actId="47"/>
        <pc:sldMkLst>
          <pc:docMk/>
          <pc:sldMk cId="2870620921" sldId="279"/>
        </pc:sldMkLst>
      </pc:sldChg>
      <pc:sldChg chg="del">
        <pc:chgData name="Ian Nabney" userId="d6603c99-5c95-4d2b-ba76-fe87db2f29c6" providerId="ADAL" clId="{70CB562C-8910-4A21-979B-D9C74C79F1F9}" dt="2021-02-01T01:14:41.739" v="4" actId="47"/>
        <pc:sldMkLst>
          <pc:docMk/>
          <pc:sldMk cId="522761733" sldId="280"/>
        </pc:sldMkLst>
      </pc:sldChg>
      <pc:sldChg chg="addSp modSp new mod modTransition">
        <pc:chgData name="Ian Nabney" userId="d6603c99-5c95-4d2b-ba76-fe87db2f29c6" providerId="ADAL" clId="{70CB562C-8910-4A21-979B-D9C74C79F1F9}" dt="2021-02-02T08:34:55.313" v="3112"/>
        <pc:sldMkLst>
          <pc:docMk/>
          <pc:sldMk cId="770873270" sldId="280"/>
        </pc:sldMkLst>
        <pc:spChg chg="mod">
          <ac:chgData name="Ian Nabney" userId="d6603c99-5c95-4d2b-ba76-fe87db2f29c6" providerId="ADAL" clId="{70CB562C-8910-4A21-979B-D9C74C79F1F9}" dt="2021-02-01T10:38:33.844" v="973" actId="20577"/>
          <ac:spMkLst>
            <pc:docMk/>
            <pc:sldMk cId="770873270" sldId="280"/>
            <ac:spMk id="2" creationId="{7F4934C2-AF63-4451-9221-72D173F4206D}"/>
          </ac:spMkLst>
        </pc:spChg>
        <pc:spChg chg="add mod">
          <ac:chgData name="Ian Nabney" userId="d6603c99-5c95-4d2b-ba76-fe87db2f29c6" providerId="ADAL" clId="{70CB562C-8910-4A21-979B-D9C74C79F1F9}" dt="2021-02-01T10:47:14.650" v="1221" actId="20577"/>
          <ac:spMkLst>
            <pc:docMk/>
            <pc:sldMk cId="770873270" sldId="280"/>
            <ac:spMk id="6" creationId="{F47988BD-7EEC-46B8-9D35-802B97695644}"/>
          </ac:spMkLst>
        </pc:spChg>
        <pc:picChg chg="add mod">
          <ac:chgData name="Ian Nabney" userId="d6603c99-5c95-4d2b-ba76-fe87db2f29c6" providerId="ADAL" clId="{70CB562C-8910-4A21-979B-D9C74C79F1F9}" dt="2021-02-01T10:46:48.623" v="1153" actId="1076"/>
          <ac:picMkLst>
            <pc:docMk/>
            <pc:sldMk cId="770873270" sldId="280"/>
            <ac:picMk id="8" creationId="{C71230CE-3128-4AC1-9DE0-BA623568C2C2}"/>
          </ac:picMkLst>
        </pc:picChg>
      </pc:sldChg>
      <pc:sldChg chg="del">
        <pc:chgData name="Ian Nabney" userId="d6603c99-5c95-4d2b-ba76-fe87db2f29c6" providerId="ADAL" clId="{70CB562C-8910-4A21-979B-D9C74C79F1F9}" dt="2021-02-01T01:14:41.739" v="4" actId="47"/>
        <pc:sldMkLst>
          <pc:docMk/>
          <pc:sldMk cId="934207200" sldId="281"/>
        </pc:sldMkLst>
      </pc:sldChg>
      <pc:sldChg chg="addSp modSp new mod modTransition">
        <pc:chgData name="Ian Nabney" userId="d6603c99-5c95-4d2b-ba76-fe87db2f29c6" providerId="ADAL" clId="{70CB562C-8910-4A21-979B-D9C74C79F1F9}" dt="2021-02-02T08:34:55.313" v="3112"/>
        <pc:sldMkLst>
          <pc:docMk/>
          <pc:sldMk cId="2412323828" sldId="281"/>
        </pc:sldMkLst>
        <pc:spChg chg="mod">
          <ac:chgData name="Ian Nabney" userId="d6603c99-5c95-4d2b-ba76-fe87db2f29c6" providerId="ADAL" clId="{70CB562C-8910-4A21-979B-D9C74C79F1F9}" dt="2021-02-01T12:22:38.359" v="1255" actId="20577"/>
          <ac:spMkLst>
            <pc:docMk/>
            <pc:sldMk cId="2412323828" sldId="281"/>
            <ac:spMk id="2" creationId="{7666450C-600C-4CC2-A724-D299752ED35B}"/>
          </ac:spMkLst>
        </pc:spChg>
        <pc:spChg chg="mod">
          <ac:chgData name="Ian Nabney" userId="d6603c99-5c95-4d2b-ba76-fe87db2f29c6" providerId="ADAL" clId="{70CB562C-8910-4A21-979B-D9C74C79F1F9}" dt="2021-02-01T12:56:04.442" v="1347" actId="20577"/>
          <ac:spMkLst>
            <pc:docMk/>
            <pc:sldMk cId="2412323828" sldId="281"/>
            <ac:spMk id="4" creationId="{1CBBDC99-714F-4D42-8E73-AE121157663F}"/>
          </ac:spMkLst>
        </pc:spChg>
        <pc:spChg chg="add mod">
          <ac:chgData name="Ian Nabney" userId="d6603c99-5c95-4d2b-ba76-fe87db2f29c6" providerId="ADAL" clId="{70CB562C-8910-4A21-979B-D9C74C79F1F9}" dt="2021-02-01T12:55:47.124" v="1323" actId="20577"/>
          <ac:spMkLst>
            <pc:docMk/>
            <pc:sldMk cId="2412323828" sldId="281"/>
            <ac:spMk id="6" creationId="{59A5856D-2318-4D66-A047-88B82D76D2DE}"/>
          </ac:spMkLst>
        </pc:spChg>
        <pc:picChg chg="add mod">
          <ac:chgData name="Ian Nabney" userId="d6603c99-5c95-4d2b-ba76-fe87db2f29c6" providerId="ADAL" clId="{70CB562C-8910-4A21-979B-D9C74C79F1F9}" dt="2021-02-01T12:55:41.727" v="1322" actId="1076"/>
          <ac:picMkLst>
            <pc:docMk/>
            <pc:sldMk cId="2412323828" sldId="281"/>
            <ac:picMk id="8" creationId="{D36BDB9E-333A-4735-90F4-6EAFFC9B640F}"/>
          </ac:picMkLst>
        </pc:picChg>
      </pc:sldChg>
      <pc:sldChg chg="del">
        <pc:chgData name="Ian Nabney" userId="d6603c99-5c95-4d2b-ba76-fe87db2f29c6" providerId="ADAL" clId="{70CB562C-8910-4A21-979B-D9C74C79F1F9}" dt="2021-02-01T01:14:41.739" v="4" actId="47"/>
        <pc:sldMkLst>
          <pc:docMk/>
          <pc:sldMk cId="19118868" sldId="282"/>
        </pc:sldMkLst>
      </pc:sldChg>
      <pc:sldChg chg="addSp modSp new mod modTransition">
        <pc:chgData name="Ian Nabney" userId="d6603c99-5c95-4d2b-ba76-fe87db2f29c6" providerId="ADAL" clId="{70CB562C-8910-4A21-979B-D9C74C79F1F9}" dt="2021-02-02T08:34:55.313" v="3112"/>
        <pc:sldMkLst>
          <pc:docMk/>
          <pc:sldMk cId="1146201459" sldId="282"/>
        </pc:sldMkLst>
        <pc:spChg chg="mod">
          <ac:chgData name="Ian Nabney" userId="d6603c99-5c95-4d2b-ba76-fe87db2f29c6" providerId="ADAL" clId="{70CB562C-8910-4A21-979B-D9C74C79F1F9}" dt="2021-02-01T13:19:40.582" v="1366" actId="20577"/>
          <ac:spMkLst>
            <pc:docMk/>
            <pc:sldMk cId="1146201459" sldId="282"/>
            <ac:spMk id="2" creationId="{E597F356-8897-4F7D-A763-C8A477CCF4F0}"/>
          </ac:spMkLst>
        </pc:spChg>
        <pc:spChg chg="add mod">
          <ac:chgData name="Ian Nabney" userId="d6603c99-5c95-4d2b-ba76-fe87db2f29c6" providerId="ADAL" clId="{70CB562C-8910-4A21-979B-D9C74C79F1F9}" dt="2021-02-01T13:22:50.176" v="1743" actId="20577"/>
          <ac:spMkLst>
            <pc:docMk/>
            <pc:sldMk cId="1146201459" sldId="282"/>
            <ac:spMk id="6" creationId="{FBEAB4C0-ED2F-4E98-8245-D39B273EBC56}"/>
          </ac:spMkLst>
        </pc:spChg>
        <pc:picChg chg="add mod">
          <ac:chgData name="Ian Nabney" userId="d6603c99-5c95-4d2b-ba76-fe87db2f29c6" providerId="ADAL" clId="{70CB562C-8910-4A21-979B-D9C74C79F1F9}" dt="2021-02-01T15:51:42.329" v="1919" actId="1076"/>
          <ac:picMkLst>
            <pc:docMk/>
            <pc:sldMk cId="1146201459" sldId="282"/>
            <ac:picMk id="7" creationId="{F30E870E-5182-4E49-986B-F096B9806342}"/>
          </ac:picMkLst>
        </pc:picChg>
      </pc:sldChg>
      <pc:sldChg chg="addSp delSp modSp new mod modTransition">
        <pc:chgData name="Ian Nabney" userId="d6603c99-5c95-4d2b-ba76-fe87db2f29c6" providerId="ADAL" clId="{70CB562C-8910-4A21-979B-D9C74C79F1F9}" dt="2021-02-01T13:53:14.890" v="1918"/>
        <pc:sldMkLst>
          <pc:docMk/>
          <pc:sldMk cId="226570023" sldId="283"/>
        </pc:sldMkLst>
        <pc:spChg chg="mod">
          <ac:chgData name="Ian Nabney" userId="d6603c99-5c95-4d2b-ba76-fe87db2f29c6" providerId="ADAL" clId="{70CB562C-8910-4A21-979B-D9C74C79F1F9}" dt="2021-02-01T13:51:34.555" v="1914" actId="14100"/>
          <ac:spMkLst>
            <pc:docMk/>
            <pc:sldMk cId="226570023" sldId="283"/>
            <ac:spMk id="2" creationId="{452FE49B-ED92-4BF4-87B3-8C0EE0595D2B}"/>
          </ac:spMkLst>
        </pc:spChg>
        <pc:spChg chg="del">
          <ac:chgData name="Ian Nabney" userId="d6603c99-5c95-4d2b-ba76-fe87db2f29c6" providerId="ADAL" clId="{70CB562C-8910-4A21-979B-D9C74C79F1F9}" dt="2021-02-01T13:49:55.822" v="1748" actId="22"/>
          <ac:spMkLst>
            <pc:docMk/>
            <pc:sldMk cId="226570023" sldId="283"/>
            <ac:spMk id="3" creationId="{93D4F4F7-45A8-4315-AB7D-59B62DCC1643}"/>
          </ac:spMkLst>
        </pc:spChg>
        <pc:spChg chg="add mod">
          <ac:chgData name="Ian Nabney" userId="d6603c99-5c95-4d2b-ba76-fe87db2f29c6" providerId="ADAL" clId="{70CB562C-8910-4A21-979B-D9C74C79F1F9}" dt="2021-02-01T13:53:02.494" v="1917" actId="207"/>
          <ac:spMkLst>
            <pc:docMk/>
            <pc:sldMk cId="226570023" sldId="283"/>
            <ac:spMk id="8" creationId="{94E75A89-CBEA-485D-913B-C15E8B025C23}"/>
          </ac:spMkLst>
        </pc:spChg>
        <pc:picChg chg="add mod ord">
          <ac:chgData name="Ian Nabney" userId="d6603c99-5c95-4d2b-ba76-fe87db2f29c6" providerId="ADAL" clId="{70CB562C-8910-4A21-979B-D9C74C79F1F9}" dt="2021-02-01T13:51:39.155" v="1915" actId="14100"/>
          <ac:picMkLst>
            <pc:docMk/>
            <pc:sldMk cId="226570023" sldId="283"/>
            <ac:picMk id="7" creationId="{340E6182-7C30-41A3-BBD0-D0F4C19A0990}"/>
          </ac:picMkLst>
        </pc:picChg>
      </pc:sldChg>
      <pc:sldChg chg="del">
        <pc:chgData name="Ian Nabney" userId="d6603c99-5c95-4d2b-ba76-fe87db2f29c6" providerId="ADAL" clId="{70CB562C-8910-4A21-979B-D9C74C79F1F9}" dt="2021-02-01T01:14:41.739" v="4" actId="47"/>
        <pc:sldMkLst>
          <pc:docMk/>
          <pc:sldMk cId="1598146356" sldId="283"/>
        </pc:sldMkLst>
      </pc:sldChg>
      <pc:sldChg chg="addSp modSp new mod modTransition">
        <pc:chgData name="Ian Nabney" userId="d6603c99-5c95-4d2b-ba76-fe87db2f29c6" providerId="ADAL" clId="{70CB562C-8910-4A21-979B-D9C74C79F1F9}" dt="2021-02-02T08:35:06.636" v="3113"/>
        <pc:sldMkLst>
          <pc:docMk/>
          <pc:sldMk cId="4188508748" sldId="284"/>
        </pc:sldMkLst>
        <pc:spChg chg="mod">
          <ac:chgData name="Ian Nabney" userId="d6603c99-5c95-4d2b-ba76-fe87db2f29c6" providerId="ADAL" clId="{70CB562C-8910-4A21-979B-D9C74C79F1F9}" dt="2021-02-01T15:52:10.975" v="1925" actId="20577"/>
          <ac:spMkLst>
            <pc:docMk/>
            <pc:sldMk cId="4188508748" sldId="284"/>
            <ac:spMk id="2" creationId="{3C1A0269-A0CF-44FD-9FB9-E90313F60EE2}"/>
          </ac:spMkLst>
        </pc:spChg>
        <pc:spChg chg="add mod">
          <ac:chgData name="Ian Nabney" userId="d6603c99-5c95-4d2b-ba76-fe87db2f29c6" providerId="ADAL" clId="{70CB562C-8910-4A21-979B-D9C74C79F1F9}" dt="2021-02-01T16:49:18.756" v="2327" actId="20577"/>
          <ac:spMkLst>
            <pc:docMk/>
            <pc:sldMk cId="4188508748" sldId="284"/>
            <ac:spMk id="6" creationId="{21805559-EEAD-499F-9AC3-6A869F3D72C2}"/>
          </ac:spMkLst>
        </pc:spChg>
      </pc:sldChg>
      <pc:sldChg chg="addSp modSp new mod modTransition">
        <pc:chgData name="Ian Nabney" userId="d6603c99-5c95-4d2b-ba76-fe87db2f29c6" providerId="ADAL" clId="{70CB562C-8910-4A21-979B-D9C74C79F1F9}" dt="2021-02-02T08:35:06.636" v="3113"/>
        <pc:sldMkLst>
          <pc:docMk/>
          <pc:sldMk cId="1219929230" sldId="285"/>
        </pc:sldMkLst>
        <pc:spChg chg="mod">
          <ac:chgData name="Ian Nabney" userId="d6603c99-5c95-4d2b-ba76-fe87db2f29c6" providerId="ADAL" clId="{70CB562C-8910-4A21-979B-D9C74C79F1F9}" dt="2021-02-01T17:24:46.030" v="2338" actId="5793"/>
          <ac:spMkLst>
            <pc:docMk/>
            <pc:sldMk cId="1219929230" sldId="285"/>
            <ac:spMk id="2" creationId="{85E2EF2B-4CD5-4052-A4A2-D910E1BD7D48}"/>
          </ac:spMkLst>
        </pc:spChg>
        <pc:spChg chg="add mod">
          <ac:chgData name="Ian Nabney" userId="d6603c99-5c95-4d2b-ba76-fe87db2f29c6" providerId="ADAL" clId="{70CB562C-8910-4A21-979B-D9C74C79F1F9}" dt="2021-02-01T17:28:06.510" v="2596" actId="20577"/>
          <ac:spMkLst>
            <pc:docMk/>
            <pc:sldMk cId="1219929230" sldId="285"/>
            <ac:spMk id="6" creationId="{D359B727-74A8-4805-9AE7-701CACD9F133}"/>
          </ac:spMkLst>
        </pc:spChg>
        <pc:picChg chg="add mod">
          <ac:chgData name="Ian Nabney" userId="d6603c99-5c95-4d2b-ba76-fe87db2f29c6" providerId="ADAL" clId="{70CB562C-8910-4A21-979B-D9C74C79F1F9}" dt="2021-02-01T17:29:48.711" v="2602" actId="1076"/>
          <ac:picMkLst>
            <pc:docMk/>
            <pc:sldMk cId="1219929230" sldId="285"/>
            <ac:picMk id="8" creationId="{BBD7F9D5-CB9D-4D9D-9B7D-5C2128331FC4}"/>
          </ac:picMkLst>
        </pc:picChg>
      </pc:sldChg>
      <pc:sldChg chg="addSp modSp new mod modTransition">
        <pc:chgData name="Ian Nabney" userId="d6603c99-5c95-4d2b-ba76-fe87db2f29c6" providerId="ADAL" clId="{70CB562C-8910-4A21-979B-D9C74C79F1F9}" dt="2021-02-02T08:35:06.636" v="3113"/>
        <pc:sldMkLst>
          <pc:docMk/>
          <pc:sldMk cId="3086907623" sldId="286"/>
        </pc:sldMkLst>
        <pc:spChg chg="mod">
          <ac:chgData name="Ian Nabney" userId="d6603c99-5c95-4d2b-ba76-fe87db2f29c6" providerId="ADAL" clId="{70CB562C-8910-4A21-979B-D9C74C79F1F9}" dt="2021-02-01T17:30:40.850" v="2645" actId="14100"/>
          <ac:spMkLst>
            <pc:docMk/>
            <pc:sldMk cId="3086907623" sldId="286"/>
            <ac:spMk id="2" creationId="{D5B09688-90E7-4D1D-BA84-DF0236A3F043}"/>
          </ac:spMkLst>
        </pc:spChg>
        <pc:picChg chg="add mod">
          <ac:chgData name="Ian Nabney" userId="d6603c99-5c95-4d2b-ba76-fe87db2f29c6" providerId="ADAL" clId="{70CB562C-8910-4A21-979B-D9C74C79F1F9}" dt="2021-02-01T17:32:08.880" v="2650" actId="1076"/>
          <ac:picMkLst>
            <pc:docMk/>
            <pc:sldMk cId="3086907623" sldId="286"/>
            <ac:picMk id="7" creationId="{16E60112-873B-4188-B02D-7B9F0B5C0064}"/>
          </ac:picMkLst>
        </pc:picChg>
        <pc:picChg chg="add mod">
          <ac:chgData name="Ian Nabney" userId="d6603c99-5c95-4d2b-ba76-fe87db2f29c6" providerId="ADAL" clId="{70CB562C-8910-4A21-979B-D9C74C79F1F9}" dt="2021-02-01T17:39:55.938" v="2655" actId="14100"/>
          <ac:picMkLst>
            <pc:docMk/>
            <pc:sldMk cId="3086907623" sldId="286"/>
            <ac:picMk id="9" creationId="{BA23AE01-6533-438D-83A2-46D454490788}"/>
          </ac:picMkLst>
        </pc:picChg>
      </pc:sldChg>
      <pc:sldChg chg="addSp modSp new mod modTransition">
        <pc:chgData name="Ian Nabney" userId="d6603c99-5c95-4d2b-ba76-fe87db2f29c6" providerId="ADAL" clId="{70CB562C-8910-4A21-979B-D9C74C79F1F9}" dt="2021-02-02T08:35:06.636" v="3113"/>
        <pc:sldMkLst>
          <pc:docMk/>
          <pc:sldMk cId="4018879690" sldId="287"/>
        </pc:sldMkLst>
        <pc:spChg chg="mod">
          <ac:chgData name="Ian Nabney" userId="d6603c99-5c95-4d2b-ba76-fe87db2f29c6" providerId="ADAL" clId="{70CB562C-8910-4A21-979B-D9C74C79F1F9}" dt="2021-02-01T17:42:59.109" v="2716" actId="20577"/>
          <ac:spMkLst>
            <pc:docMk/>
            <pc:sldMk cId="4018879690" sldId="287"/>
            <ac:spMk id="2" creationId="{DA20B8A5-4141-4A08-BE1F-2A7E8DA71720}"/>
          </ac:spMkLst>
        </pc:spChg>
        <pc:spChg chg="add mod">
          <ac:chgData name="Ian Nabney" userId="d6603c99-5c95-4d2b-ba76-fe87db2f29c6" providerId="ADAL" clId="{70CB562C-8910-4A21-979B-D9C74C79F1F9}" dt="2021-02-01T17:44:44.334" v="2931" actId="113"/>
          <ac:spMkLst>
            <pc:docMk/>
            <pc:sldMk cId="4018879690" sldId="287"/>
            <ac:spMk id="6" creationId="{70321D7D-9EA3-441B-8AA7-181D902700E7}"/>
          </ac:spMkLst>
        </pc:spChg>
        <pc:spChg chg="add mod">
          <ac:chgData name="Ian Nabney" userId="d6603c99-5c95-4d2b-ba76-fe87db2f29c6" providerId="ADAL" clId="{70CB562C-8910-4A21-979B-D9C74C79F1F9}" dt="2021-02-01T17:46:39.222" v="2977" actId="122"/>
          <ac:spMkLst>
            <pc:docMk/>
            <pc:sldMk cId="4018879690" sldId="287"/>
            <ac:spMk id="11" creationId="{B7B6AAEF-5E2A-4238-AA3E-A789FDD7BB32}"/>
          </ac:spMkLst>
        </pc:spChg>
        <pc:spChg chg="add mod">
          <ac:chgData name="Ian Nabney" userId="d6603c99-5c95-4d2b-ba76-fe87db2f29c6" providerId="ADAL" clId="{70CB562C-8910-4A21-979B-D9C74C79F1F9}" dt="2021-02-01T17:46:35.531" v="2976" actId="122"/>
          <ac:spMkLst>
            <pc:docMk/>
            <pc:sldMk cId="4018879690" sldId="287"/>
            <ac:spMk id="12" creationId="{3B9C85C2-2BDE-4726-ACEC-E82D7723C78A}"/>
          </ac:spMkLst>
        </pc:spChg>
        <pc:picChg chg="add mod">
          <ac:chgData name="Ian Nabney" userId="d6603c99-5c95-4d2b-ba76-fe87db2f29c6" providerId="ADAL" clId="{70CB562C-8910-4A21-979B-D9C74C79F1F9}" dt="2021-02-01T17:45:34.885" v="2938" actId="14100"/>
          <ac:picMkLst>
            <pc:docMk/>
            <pc:sldMk cId="4018879690" sldId="287"/>
            <ac:picMk id="8" creationId="{5E06E899-49B5-4F2D-A268-5731B25C5894}"/>
          </ac:picMkLst>
        </pc:picChg>
        <pc:picChg chg="add mod">
          <ac:chgData name="Ian Nabney" userId="d6603c99-5c95-4d2b-ba76-fe87db2f29c6" providerId="ADAL" clId="{70CB562C-8910-4A21-979B-D9C74C79F1F9}" dt="2021-02-01T17:45:25.532" v="2936" actId="14100"/>
          <ac:picMkLst>
            <pc:docMk/>
            <pc:sldMk cId="4018879690" sldId="287"/>
            <ac:picMk id="10" creationId="{7F34CB40-E6ED-44D4-A1EC-92C3EF50F8C8}"/>
          </ac:picMkLst>
        </pc:picChg>
      </pc:sldChg>
      <pc:sldChg chg="modTransition">
        <pc:chgData name="Ian Nabney" userId="d6603c99-5c95-4d2b-ba76-fe87db2f29c6" providerId="ADAL" clId="{70CB562C-8910-4A21-979B-D9C74C79F1F9}" dt="2021-02-02T08:35:06.636" v="3113"/>
        <pc:sldMkLst>
          <pc:docMk/>
          <pc:sldMk cId="3279875091" sldId="288"/>
        </pc:sldMkLst>
        <pc:spChg chg="mod">
          <ac:chgData name="Ian Nabney" userId="d6603c99-5c95-4d2b-ba76-fe87db2f29c6" providerId="ADAL" clId="{70CB562C-8910-4A21-979B-D9C74C79F1F9}" dt="2021-02-01T17:47:27.661" v="2991" actId="20577"/>
          <ac:spMkLst>
            <pc:docMk/>
            <pc:sldMk cId="3279875091" sldId="288"/>
            <ac:spMk id="2" creationId="{130FD433-66B3-4448-AC6B-639E4607BCFB}"/>
          </ac:spMkLst>
        </pc:spChg>
        <pc:spChg chg="add mod">
          <ac:chgData name="Ian Nabney" userId="d6603c99-5c95-4d2b-ba76-fe87db2f29c6" providerId="ADAL" clId="{70CB562C-8910-4A21-979B-D9C74C79F1F9}" dt="2021-02-01T17:49:54.636" v="3070" actId="6549"/>
          <ac:spMkLst>
            <pc:docMk/>
            <pc:sldMk cId="3279875091" sldId="288"/>
            <ac:spMk id="6" creationId="{3097C8D1-8134-4F94-B8C9-73F45BCE2A7D}"/>
          </ac:spMkLst>
        </pc:spChg>
      </pc:sldChg>
      <pc:sldChg chg="modSp add mod ord">
        <pc:chgData name="Ian Nabney" userId="d6603c99-5c95-4d2b-ba76-fe87db2f29c6" providerId="ADAL" clId="{70CB562C-8910-4A21-979B-D9C74C79F1F9}" dt="2021-02-01T18:02:52.964" v="3088" actId="20577"/>
        <pc:sldMkLst>
          <pc:docMk/>
          <pc:sldMk cId="720595887" sldId="289"/>
        </pc:sldMkLst>
        <pc:spChg chg="mod">
          <ac:chgData name="Ian Nabney" userId="d6603c99-5c95-4d2b-ba76-fe87db2f29c6" providerId="ADAL" clId="{70CB562C-8910-4A21-979B-D9C74C79F1F9}" dt="2021-02-01T18:02:49.088" v="3087" actId="20577"/>
          <ac:spMkLst>
            <pc:docMk/>
            <pc:sldMk cId="720595887" sldId="289"/>
            <ac:spMk id="32770" creationId="{73F05125-44B8-4492-8B46-7CAAC973D0F7}"/>
          </ac:spMkLst>
        </pc:spChg>
        <pc:spChg chg="mod">
          <ac:chgData name="Ian Nabney" userId="d6603c99-5c95-4d2b-ba76-fe87db2f29c6" providerId="ADAL" clId="{70CB562C-8910-4A21-979B-D9C74C79F1F9}" dt="2021-02-01T18:02:52.964" v="3088" actId="20577"/>
          <ac:spMkLst>
            <pc:docMk/>
            <pc:sldMk cId="720595887" sldId="289"/>
            <ac:spMk id="32771" creationId="{8674BF37-E827-4547-8249-5CE423AC6A24}"/>
          </ac:spMkLst>
        </pc:spChg>
      </pc:sldChg>
      <pc:sldChg chg="addSp modSp new mod modTransition">
        <pc:chgData name="Ian Nabney" userId="d6603c99-5c95-4d2b-ba76-fe87db2f29c6" providerId="ADAL" clId="{70CB562C-8910-4A21-979B-D9C74C79F1F9}" dt="2021-02-02T08:35:06.636" v="3113"/>
        <pc:sldMkLst>
          <pc:docMk/>
          <pc:sldMk cId="3884323360" sldId="290"/>
        </pc:sldMkLst>
        <pc:spChg chg="mod">
          <ac:chgData name="Ian Nabney" userId="d6603c99-5c95-4d2b-ba76-fe87db2f29c6" providerId="ADAL" clId="{70CB562C-8910-4A21-979B-D9C74C79F1F9}" dt="2021-02-01T18:03:17.240" v="3109" actId="20577"/>
          <ac:spMkLst>
            <pc:docMk/>
            <pc:sldMk cId="3884323360" sldId="290"/>
            <ac:spMk id="2" creationId="{95C7D0E5-0E5D-4D01-A91D-0CCE253B829E}"/>
          </ac:spMkLst>
        </pc:spChg>
        <pc:picChg chg="add">
          <ac:chgData name="Ian Nabney" userId="d6603c99-5c95-4d2b-ba76-fe87db2f29c6" providerId="ADAL" clId="{70CB562C-8910-4A21-979B-D9C74C79F1F9}" dt="2021-02-01T18:03:58.278" v="3110"/>
          <ac:picMkLst>
            <pc:docMk/>
            <pc:sldMk cId="3884323360" sldId="290"/>
            <ac:picMk id="6" creationId="{A3A791D2-76DA-4201-B2F6-EE50C4114D22}"/>
          </ac:picMkLst>
        </pc:picChg>
      </pc:sldChg>
    </pc:docChg>
  </pc:docChgLst>
  <pc:docChgLst>
    <pc:chgData name="Ian" userId="d6603c99-5c95-4d2b-ba76-fe87db2f29c6" providerId="ADAL" clId="{E564F774-9D07-4AB1-9F3A-59C37BCD45D6}"/>
    <pc:docChg chg="modSld">
      <pc:chgData name="Ian" userId="d6603c99-5c95-4d2b-ba76-fe87db2f29c6" providerId="ADAL" clId="{E564F774-9D07-4AB1-9F3A-59C37BCD45D6}" dt="2021-02-14T20:44:49.980" v="23"/>
      <pc:docMkLst>
        <pc:docMk/>
      </pc:docMkLst>
      <pc:sldChg chg="modTransition">
        <pc:chgData name="Ian" userId="d6603c99-5c95-4d2b-ba76-fe87db2f29c6" providerId="ADAL" clId="{E564F774-9D07-4AB1-9F3A-59C37BCD45D6}" dt="2021-02-14T20:44:49.980" v="23"/>
        <pc:sldMkLst>
          <pc:docMk/>
          <pc:sldMk cId="2462739281" sldId="277"/>
        </pc:sldMkLst>
      </pc:sldChg>
      <pc:sldChg chg="modTransition">
        <pc:chgData name="Ian" userId="d6603c99-5c95-4d2b-ba76-fe87db2f29c6" providerId="ADAL" clId="{E564F774-9D07-4AB1-9F3A-59C37BCD45D6}" dt="2021-02-14T20:44:49.980" v="23"/>
        <pc:sldMkLst>
          <pc:docMk/>
          <pc:sldMk cId="3332262627" sldId="278"/>
        </pc:sldMkLst>
      </pc:sldChg>
      <pc:sldChg chg="modSp mod modTransition">
        <pc:chgData name="Ian" userId="d6603c99-5c95-4d2b-ba76-fe87db2f29c6" providerId="ADAL" clId="{E564F774-9D07-4AB1-9F3A-59C37BCD45D6}" dt="2021-02-14T20:44:49.980" v="23"/>
        <pc:sldMkLst>
          <pc:docMk/>
          <pc:sldMk cId="3211899754" sldId="279"/>
        </pc:sldMkLst>
        <pc:spChg chg="mod">
          <ac:chgData name="Ian" userId="d6603c99-5c95-4d2b-ba76-fe87db2f29c6" providerId="ADAL" clId="{E564F774-9D07-4AB1-9F3A-59C37BCD45D6}" dt="2021-02-14T19:05:43.747" v="15" actId="20577"/>
          <ac:spMkLst>
            <pc:docMk/>
            <pc:sldMk cId="3211899754" sldId="279"/>
            <ac:spMk id="6" creationId="{1FDC695D-6311-4D86-95A5-1D2B341D4D05}"/>
          </ac:spMkLst>
        </pc:spChg>
      </pc:sldChg>
      <pc:sldChg chg="modTransition">
        <pc:chgData name="Ian" userId="d6603c99-5c95-4d2b-ba76-fe87db2f29c6" providerId="ADAL" clId="{E564F774-9D07-4AB1-9F3A-59C37BCD45D6}" dt="2021-02-14T20:44:49.980" v="23"/>
        <pc:sldMkLst>
          <pc:docMk/>
          <pc:sldMk cId="122012374" sldId="280"/>
        </pc:sldMkLst>
      </pc:sldChg>
      <pc:sldChg chg="modTransition">
        <pc:chgData name="Ian" userId="d6603c99-5c95-4d2b-ba76-fe87db2f29c6" providerId="ADAL" clId="{E564F774-9D07-4AB1-9F3A-59C37BCD45D6}" dt="2021-02-14T20:44:49.980" v="23"/>
        <pc:sldMkLst>
          <pc:docMk/>
          <pc:sldMk cId="79106315" sldId="281"/>
        </pc:sldMkLst>
      </pc:sldChg>
      <pc:sldChg chg="modTransition">
        <pc:chgData name="Ian" userId="d6603c99-5c95-4d2b-ba76-fe87db2f29c6" providerId="ADAL" clId="{E564F774-9D07-4AB1-9F3A-59C37BCD45D6}" dt="2021-02-14T20:44:49.980" v="23"/>
        <pc:sldMkLst>
          <pc:docMk/>
          <pc:sldMk cId="278062578" sldId="282"/>
        </pc:sldMkLst>
      </pc:sldChg>
      <pc:sldChg chg="modTransition">
        <pc:chgData name="Ian" userId="d6603c99-5c95-4d2b-ba76-fe87db2f29c6" providerId="ADAL" clId="{E564F774-9D07-4AB1-9F3A-59C37BCD45D6}" dt="2021-02-14T20:44:49.980" v="23"/>
        <pc:sldMkLst>
          <pc:docMk/>
          <pc:sldMk cId="1644431879" sldId="283"/>
        </pc:sldMkLst>
      </pc:sldChg>
      <pc:sldChg chg="modTransition">
        <pc:chgData name="Ian" userId="d6603c99-5c95-4d2b-ba76-fe87db2f29c6" providerId="ADAL" clId="{E564F774-9D07-4AB1-9F3A-59C37BCD45D6}" dt="2021-02-14T20:44:49.980" v="23"/>
        <pc:sldMkLst>
          <pc:docMk/>
          <pc:sldMk cId="3210668178" sldId="284"/>
        </pc:sldMkLst>
      </pc:sldChg>
      <pc:sldChg chg="modSp mod modTransition">
        <pc:chgData name="Ian" userId="d6603c99-5c95-4d2b-ba76-fe87db2f29c6" providerId="ADAL" clId="{E564F774-9D07-4AB1-9F3A-59C37BCD45D6}" dt="2021-02-14T20:44:49.980" v="23"/>
        <pc:sldMkLst>
          <pc:docMk/>
          <pc:sldMk cId="3544071691" sldId="285"/>
        </pc:sldMkLst>
        <pc:spChg chg="mod">
          <ac:chgData name="Ian" userId="d6603c99-5c95-4d2b-ba76-fe87db2f29c6" providerId="ADAL" clId="{E564F774-9D07-4AB1-9F3A-59C37BCD45D6}" dt="2021-02-14T20:42:53.904" v="21" actId="20577"/>
          <ac:spMkLst>
            <pc:docMk/>
            <pc:sldMk cId="3544071691" sldId="285"/>
            <ac:spMk id="7" creationId="{BB90B1DF-6C60-47F7-B57D-987BAF79627F}"/>
          </ac:spMkLst>
        </pc:spChg>
      </pc:sldChg>
      <pc:sldChg chg="modSp mod modTransition">
        <pc:chgData name="Ian" userId="d6603c99-5c95-4d2b-ba76-fe87db2f29c6" providerId="ADAL" clId="{E564F774-9D07-4AB1-9F3A-59C37BCD45D6}" dt="2021-02-14T20:44:49.980" v="23"/>
        <pc:sldMkLst>
          <pc:docMk/>
          <pc:sldMk cId="3188237960" sldId="286"/>
        </pc:sldMkLst>
        <pc:spChg chg="mod">
          <ac:chgData name="Ian" userId="d6603c99-5c95-4d2b-ba76-fe87db2f29c6" providerId="ADAL" clId="{E564F774-9D07-4AB1-9F3A-59C37BCD45D6}" dt="2021-02-14T20:43:01.998" v="22" actId="20577"/>
          <ac:spMkLst>
            <pc:docMk/>
            <pc:sldMk cId="3188237960" sldId="286"/>
            <ac:spMk id="8" creationId="{189409D8-C09D-4ABE-834E-85B13C4DA7F1}"/>
          </ac:spMkLst>
        </pc:spChg>
      </pc:sldChg>
      <pc:sldChg chg="modTransition">
        <pc:chgData name="Ian" userId="d6603c99-5c95-4d2b-ba76-fe87db2f29c6" providerId="ADAL" clId="{E564F774-9D07-4AB1-9F3A-59C37BCD45D6}" dt="2021-02-14T20:44:49.980" v="23"/>
        <pc:sldMkLst>
          <pc:docMk/>
          <pc:sldMk cId="3199743245" sldId="287"/>
        </pc:sldMkLst>
      </pc:sldChg>
      <pc:sldChg chg="modTransition">
        <pc:chgData name="Ian" userId="d6603c99-5c95-4d2b-ba76-fe87db2f29c6" providerId="ADAL" clId="{E564F774-9D07-4AB1-9F3A-59C37BCD45D6}" dt="2021-02-14T20:44:49.980" v="23"/>
        <pc:sldMkLst>
          <pc:docMk/>
          <pc:sldMk cId="2044720911" sldId="288"/>
        </pc:sldMkLst>
      </pc:sldChg>
      <pc:sldChg chg="modTransition">
        <pc:chgData name="Ian" userId="d6603c99-5c95-4d2b-ba76-fe87db2f29c6" providerId="ADAL" clId="{E564F774-9D07-4AB1-9F3A-59C37BCD45D6}" dt="2021-02-14T20:44:49.980" v="23"/>
        <pc:sldMkLst>
          <pc:docMk/>
          <pc:sldMk cId="3444011573" sldId="289"/>
        </pc:sldMkLst>
      </pc:sldChg>
      <pc:sldChg chg="modTransition">
        <pc:chgData name="Ian" userId="d6603c99-5c95-4d2b-ba76-fe87db2f29c6" providerId="ADAL" clId="{E564F774-9D07-4AB1-9F3A-59C37BCD45D6}" dt="2021-02-14T20:44:49.980" v="23"/>
        <pc:sldMkLst>
          <pc:docMk/>
          <pc:sldMk cId="3419608692" sldId="290"/>
        </pc:sldMkLst>
      </pc:sldChg>
      <pc:sldChg chg="modTransition">
        <pc:chgData name="Ian" userId="d6603c99-5c95-4d2b-ba76-fe87db2f29c6" providerId="ADAL" clId="{E564F774-9D07-4AB1-9F3A-59C37BCD45D6}" dt="2021-02-14T20:44:49.980" v="23"/>
        <pc:sldMkLst>
          <pc:docMk/>
          <pc:sldMk cId="1943501553" sldId="291"/>
        </pc:sldMkLst>
      </pc:sldChg>
      <pc:sldChg chg="modTransition">
        <pc:chgData name="Ian" userId="d6603c99-5c95-4d2b-ba76-fe87db2f29c6" providerId="ADAL" clId="{E564F774-9D07-4AB1-9F3A-59C37BCD45D6}" dt="2021-02-14T20:44:49.980" v="23"/>
        <pc:sldMkLst>
          <pc:docMk/>
          <pc:sldMk cId="856508964" sldId="292"/>
        </pc:sldMkLst>
      </pc:sldChg>
      <pc:sldChg chg="modTransition">
        <pc:chgData name="Ian" userId="d6603c99-5c95-4d2b-ba76-fe87db2f29c6" providerId="ADAL" clId="{E564F774-9D07-4AB1-9F3A-59C37BCD45D6}" dt="2021-02-14T20:44:49.980" v="23"/>
        <pc:sldMkLst>
          <pc:docMk/>
          <pc:sldMk cId="1224393491" sldId="293"/>
        </pc:sldMkLst>
      </pc:sldChg>
      <pc:sldChg chg="modTransition">
        <pc:chgData name="Ian" userId="d6603c99-5c95-4d2b-ba76-fe87db2f29c6" providerId="ADAL" clId="{E564F774-9D07-4AB1-9F3A-59C37BCD45D6}" dt="2021-02-14T20:44:49.980" v="23"/>
        <pc:sldMkLst>
          <pc:docMk/>
          <pc:sldMk cId="630493866" sldId="294"/>
        </pc:sldMkLst>
      </pc:sldChg>
      <pc:sldChg chg="modTransition">
        <pc:chgData name="Ian" userId="d6603c99-5c95-4d2b-ba76-fe87db2f29c6" providerId="ADAL" clId="{E564F774-9D07-4AB1-9F3A-59C37BCD45D6}" dt="2021-02-14T20:44:49.980" v="23"/>
        <pc:sldMkLst>
          <pc:docMk/>
          <pc:sldMk cId="304705990" sldId="295"/>
        </pc:sldMkLst>
      </pc:sldChg>
      <pc:sldChg chg="modTransition">
        <pc:chgData name="Ian" userId="d6603c99-5c95-4d2b-ba76-fe87db2f29c6" providerId="ADAL" clId="{E564F774-9D07-4AB1-9F3A-59C37BCD45D6}" dt="2021-02-14T20:44:49.980" v="23"/>
        <pc:sldMkLst>
          <pc:docMk/>
          <pc:sldMk cId="3008795943" sldId="296"/>
        </pc:sldMkLst>
      </pc:sldChg>
      <pc:sldChg chg="modTransition">
        <pc:chgData name="Ian" userId="d6603c99-5c95-4d2b-ba76-fe87db2f29c6" providerId="ADAL" clId="{E564F774-9D07-4AB1-9F3A-59C37BCD45D6}" dt="2021-02-14T20:44:49.980" v="23"/>
        <pc:sldMkLst>
          <pc:docMk/>
          <pc:sldMk cId="2959336765" sldId="297"/>
        </pc:sldMkLst>
      </pc:sldChg>
      <pc:sldChg chg="modTransition">
        <pc:chgData name="Ian" userId="d6603c99-5c95-4d2b-ba76-fe87db2f29c6" providerId="ADAL" clId="{E564F774-9D07-4AB1-9F3A-59C37BCD45D6}" dt="2021-02-14T20:44:49.980" v="23"/>
        <pc:sldMkLst>
          <pc:docMk/>
          <pc:sldMk cId="1277952250" sldId="298"/>
        </pc:sldMkLst>
      </pc:sldChg>
      <pc:sldChg chg="modTransition">
        <pc:chgData name="Ian" userId="d6603c99-5c95-4d2b-ba76-fe87db2f29c6" providerId="ADAL" clId="{E564F774-9D07-4AB1-9F3A-59C37BCD45D6}" dt="2021-02-14T20:44:49.980" v="23"/>
        <pc:sldMkLst>
          <pc:docMk/>
          <pc:sldMk cId="594767501" sldId="2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5BCFC34-8750-4489-9C8C-2DC2F19DE997}"/>
              </a:ext>
            </a:extLst>
          </p:cNvPr>
          <p:cNvSpPr>
            <a:spLocks noGrp="1" noChangeArrowheads="1"/>
          </p:cNvSpPr>
          <p:nvPr>
            <p:ph type="hdr" sz="quarter"/>
          </p:nvPr>
        </p:nvSpPr>
        <p:spPr bwMode="auto">
          <a:xfrm>
            <a:off x="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i="0">
                <a:latin typeface="Arial" charset="0"/>
              </a:defRPr>
            </a:lvl1pPr>
          </a:lstStyle>
          <a:p>
            <a:pPr>
              <a:defRPr/>
            </a:pPr>
            <a:endParaRPr lang="en-GB"/>
          </a:p>
        </p:txBody>
      </p:sp>
      <p:sp>
        <p:nvSpPr>
          <p:cNvPr id="25603" name="Rectangle 3">
            <a:extLst>
              <a:ext uri="{FF2B5EF4-FFF2-40B4-BE49-F238E27FC236}">
                <a16:creationId xmlns:a16="http://schemas.microsoft.com/office/drawing/2014/main" id="{C9987EC7-12E5-406B-81B1-7CABBBE4C172}"/>
              </a:ext>
            </a:extLst>
          </p:cNvPr>
          <p:cNvSpPr>
            <a:spLocks noGrp="1" noChangeArrowheads="1"/>
          </p:cNvSpPr>
          <p:nvPr>
            <p:ph type="dt" idx="1"/>
          </p:nvPr>
        </p:nvSpPr>
        <p:spPr bwMode="auto">
          <a:xfrm>
            <a:off x="384175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i="0">
                <a:latin typeface="Arial" charset="0"/>
              </a:defRPr>
            </a:lvl1pPr>
          </a:lstStyle>
          <a:p>
            <a:pPr>
              <a:defRPr/>
            </a:pPr>
            <a:endParaRPr lang="en-GB"/>
          </a:p>
        </p:txBody>
      </p:sp>
      <p:sp>
        <p:nvSpPr>
          <p:cNvPr id="29700" name="Rectangle 4">
            <a:extLst>
              <a:ext uri="{FF2B5EF4-FFF2-40B4-BE49-F238E27FC236}">
                <a16:creationId xmlns:a16="http://schemas.microsoft.com/office/drawing/2014/main" id="{E0DE5983-F28B-4E82-BE33-9648D9DB6BE8}"/>
              </a:ext>
            </a:extLst>
          </p:cNvPr>
          <p:cNvSpPr>
            <a:spLocks noGrp="1" noRot="1" noChangeAspect="1" noChangeArrowheads="1" noTextEdit="1"/>
          </p:cNvSpPr>
          <p:nvPr>
            <p:ph type="sldImg" idx="2"/>
          </p:nvPr>
        </p:nvSpPr>
        <p:spPr bwMode="auto">
          <a:xfrm>
            <a:off x="911225" y="744538"/>
            <a:ext cx="4959350" cy="3719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a:extLst>
              <a:ext uri="{FF2B5EF4-FFF2-40B4-BE49-F238E27FC236}">
                <a16:creationId xmlns:a16="http://schemas.microsoft.com/office/drawing/2014/main" id="{E0C60CA2-BCC8-4896-9C76-79F8DBA0A871}"/>
              </a:ext>
            </a:extLst>
          </p:cNvPr>
          <p:cNvSpPr>
            <a:spLocks noGrp="1" noChangeArrowheads="1"/>
          </p:cNvSpPr>
          <p:nvPr>
            <p:ph type="body" sz="quarter" idx="3"/>
          </p:nvPr>
        </p:nvSpPr>
        <p:spPr bwMode="auto">
          <a:xfrm>
            <a:off x="677863" y="4711700"/>
            <a:ext cx="5426075" cy="4462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606" name="Rectangle 6">
            <a:extLst>
              <a:ext uri="{FF2B5EF4-FFF2-40B4-BE49-F238E27FC236}">
                <a16:creationId xmlns:a16="http://schemas.microsoft.com/office/drawing/2014/main" id="{5573DB28-BA47-40FB-A5AC-F5298FC1E3B0}"/>
              </a:ext>
            </a:extLst>
          </p:cNvPr>
          <p:cNvSpPr>
            <a:spLocks noGrp="1" noChangeArrowheads="1"/>
          </p:cNvSpPr>
          <p:nvPr>
            <p:ph type="ftr" sz="quarter" idx="4"/>
          </p:nvPr>
        </p:nvSpPr>
        <p:spPr bwMode="auto">
          <a:xfrm>
            <a:off x="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i="0">
                <a:latin typeface="Arial" charset="0"/>
              </a:defRPr>
            </a:lvl1pPr>
          </a:lstStyle>
          <a:p>
            <a:pPr>
              <a:defRPr/>
            </a:pPr>
            <a:endParaRPr lang="en-GB"/>
          </a:p>
        </p:txBody>
      </p:sp>
      <p:sp>
        <p:nvSpPr>
          <p:cNvPr id="25607" name="Rectangle 7">
            <a:extLst>
              <a:ext uri="{FF2B5EF4-FFF2-40B4-BE49-F238E27FC236}">
                <a16:creationId xmlns:a16="http://schemas.microsoft.com/office/drawing/2014/main" id="{6DE33CC7-25BE-4110-8539-2768A448F410}"/>
              </a:ext>
            </a:extLst>
          </p:cNvPr>
          <p:cNvSpPr>
            <a:spLocks noGrp="1" noChangeArrowheads="1"/>
          </p:cNvSpPr>
          <p:nvPr>
            <p:ph type="sldNum" sz="quarter" idx="5"/>
          </p:nvPr>
        </p:nvSpPr>
        <p:spPr bwMode="auto">
          <a:xfrm>
            <a:off x="384175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i="0"/>
            </a:lvl1pPr>
          </a:lstStyle>
          <a:p>
            <a:pPr>
              <a:defRPr/>
            </a:pPr>
            <a:fld id="{87B37559-3438-4E1F-9E1E-68290CDDA7EA}"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6900CA96-0D7B-4796-B1E3-99791A50DA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DAEF74C-9C64-4BE1-92F3-E13CA949700F}" type="slidenum">
              <a:rPr lang="en-GB" altLang="en-US" smtClean="0"/>
              <a:pPr>
                <a:spcBef>
                  <a:spcPct val="0"/>
                </a:spcBef>
              </a:pPr>
              <a:t>1</a:t>
            </a:fld>
            <a:endParaRPr lang="en-GB" altLang="en-US"/>
          </a:p>
        </p:txBody>
      </p:sp>
      <p:sp>
        <p:nvSpPr>
          <p:cNvPr id="31747" name="Rectangle 2">
            <a:extLst>
              <a:ext uri="{FF2B5EF4-FFF2-40B4-BE49-F238E27FC236}">
                <a16:creationId xmlns:a16="http://schemas.microsoft.com/office/drawing/2014/main" id="{B98F949B-DBE9-40FE-8A73-E48E0C125D35}"/>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BD47B140-F82A-4D2D-B625-00D585F5B4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a:extLst>
              <a:ext uri="{FF2B5EF4-FFF2-40B4-BE49-F238E27FC236}">
                <a16:creationId xmlns:a16="http://schemas.microsoft.com/office/drawing/2014/main" id="{19698FD5-0416-4583-ACF9-D5A79A279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588"/>
            <a:ext cx="9148763" cy="686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8">
            <a:extLst>
              <a:ext uri="{FF2B5EF4-FFF2-40B4-BE49-F238E27FC236}">
                <a16:creationId xmlns:a16="http://schemas.microsoft.com/office/drawing/2014/main" id="{96D0B0E9-600A-4711-BDE7-0D6638150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3997185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512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3563"/>
            <a:ext cx="1890713"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54088" y="563563"/>
            <a:ext cx="55229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8338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ext Placeholder 2"/>
          <p:cNvSpPr>
            <a:spLocks noGrp="1"/>
          </p:cNvSpPr>
          <p:nvPr>
            <p:ph type="body" sz="half" idx="1"/>
          </p:nvPr>
        </p:nvSpPr>
        <p:spPr>
          <a:xfrm>
            <a:off x="954088" y="2093913"/>
            <a:ext cx="3706812"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045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able Placeholder 2"/>
          <p:cNvSpPr>
            <a:spLocks noGrp="1"/>
          </p:cNvSpPr>
          <p:nvPr>
            <p:ph type="tbl" idx="1"/>
          </p:nvPr>
        </p:nvSpPr>
        <p:spPr>
          <a:xfrm>
            <a:off x="954088" y="2093913"/>
            <a:ext cx="7566025" cy="4024312"/>
          </a:xfrm>
        </p:spPr>
        <p:txBody>
          <a:bodyPr/>
          <a:lstStyle/>
          <a:p>
            <a:pPr lvl="0"/>
            <a:endParaRPr lang="en-GB" noProof="0"/>
          </a:p>
        </p:txBody>
      </p:sp>
    </p:spTree>
    <p:extLst>
      <p:ext uri="{BB962C8B-B14F-4D97-AF65-F5344CB8AC3E}">
        <p14:creationId xmlns:p14="http://schemas.microsoft.com/office/powerpoint/2010/main" val="1029448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EC5C2A8C-9507-479A-8A37-E313EC26C145}"/>
              </a:ext>
            </a:extLst>
          </p:cNvPr>
          <p:cNvSpPr>
            <a:spLocks noChangeArrowheads="1"/>
          </p:cNvSpPr>
          <p:nvPr/>
        </p:nvSpPr>
        <p:spPr bwMode="auto">
          <a:xfrm>
            <a:off x="0" y="1143000"/>
            <a:ext cx="9144000" cy="5715000"/>
          </a:xfrm>
          <a:prstGeom prst="rect">
            <a:avLst/>
          </a:prstGeom>
          <a:solidFill>
            <a:srgbClr val="69923A"/>
          </a:solidFill>
          <a:ln w="9525">
            <a:solidFill>
              <a:schemeClr val="tx1"/>
            </a:solidFill>
            <a:miter lim="800000"/>
            <a:headEnd/>
            <a:tailEnd/>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4" name="AutoShape 8">
            <a:extLst>
              <a:ext uri="{FF2B5EF4-FFF2-40B4-BE49-F238E27FC236}">
                <a16:creationId xmlns:a16="http://schemas.microsoft.com/office/drawing/2014/main" id="{6EC211D4-7C34-4A57-BB39-F466DA76087E}"/>
              </a:ext>
            </a:extLst>
          </p:cNvPr>
          <p:cNvSpPr>
            <a:spLocks noChangeArrowheads="1"/>
          </p:cNvSpPr>
          <p:nvPr/>
        </p:nvSpPr>
        <p:spPr bwMode="auto">
          <a:xfrm rot="10800000">
            <a:off x="8423275" y="1341438"/>
            <a:ext cx="720725" cy="863600"/>
          </a:xfrm>
          <a:prstGeom prst="rtTriangle">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5" name="Rectangle 9">
            <a:extLst>
              <a:ext uri="{FF2B5EF4-FFF2-40B4-BE49-F238E27FC236}">
                <a16:creationId xmlns:a16="http://schemas.microsoft.com/office/drawing/2014/main" id="{EBC02B59-2B14-4FF7-81D2-636FC28735C3}"/>
              </a:ext>
            </a:extLst>
          </p:cNvPr>
          <p:cNvSpPr>
            <a:spLocks noChangeArrowheads="1"/>
          </p:cNvSpPr>
          <p:nvPr/>
        </p:nvSpPr>
        <p:spPr bwMode="auto">
          <a:xfrm>
            <a:off x="0" y="0"/>
            <a:ext cx="9144000" cy="1447800"/>
          </a:xfrm>
          <a:prstGeom prst="rect">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pic>
        <p:nvPicPr>
          <p:cNvPr id="6" name="Picture 11">
            <a:extLst>
              <a:ext uri="{FF2B5EF4-FFF2-40B4-BE49-F238E27FC236}">
                <a16:creationId xmlns:a16="http://schemas.microsoft.com/office/drawing/2014/main" id="{B6B1A404-77D3-4013-BFA2-CEAAEDC98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subTitle" idx="1"/>
          </p:nvPr>
        </p:nvSpPr>
        <p:spPr>
          <a:xfrm>
            <a:off x="665163" y="2427288"/>
            <a:ext cx="7851775" cy="1258887"/>
          </a:xfrm>
        </p:spPr>
        <p:txBody>
          <a:bodyPr/>
          <a:lstStyle>
            <a:lvl1pPr marL="0" indent="0">
              <a:lnSpc>
                <a:spcPct val="100000"/>
              </a:lnSpc>
              <a:buFontTx/>
              <a:buNone/>
              <a:defRPr sz="4000" b="1">
                <a:solidFill>
                  <a:schemeClr val="tx2"/>
                </a:solidFill>
              </a:defRPr>
            </a:lvl1pPr>
          </a:lstStyle>
          <a:p>
            <a:r>
              <a:rPr lang="en-GB"/>
              <a:t>Click to edit Master subtitle style</a:t>
            </a:r>
          </a:p>
        </p:txBody>
      </p:sp>
    </p:spTree>
    <p:extLst>
      <p:ext uri="{BB962C8B-B14F-4D97-AF65-F5344CB8AC3E}">
        <p14:creationId xmlns:p14="http://schemas.microsoft.com/office/powerpoint/2010/main" val="3627202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38989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62172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65163"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68838"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47992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81241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31334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82473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965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83075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483913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45454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6375" y="563563"/>
            <a:ext cx="1963738"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65163" y="563563"/>
            <a:ext cx="57388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87171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7CF0BB9-D681-44B7-B6F3-924C9EA9CA19}"/>
              </a:ext>
            </a:extLst>
          </p:cNvPr>
          <p:cNvSpPr>
            <a:spLocks noGrp="1"/>
          </p:cNvSpPr>
          <p:nvPr>
            <p:ph type="dt" sz="half" idx="10"/>
          </p:nvPr>
        </p:nvSpPr>
        <p:spPr/>
        <p:txBody>
          <a:bodyPr/>
          <a:lstStyle>
            <a:lvl1pPr>
              <a:defRPr/>
            </a:lvl1pPr>
          </a:lstStyle>
          <a:p>
            <a:pPr>
              <a:defRPr/>
            </a:pPr>
            <a:fld id="{1A664DDB-F7B8-4340-8B36-54D02D5F8AE9}" type="datetime1">
              <a:rPr lang="en-GB"/>
              <a:pPr>
                <a:defRPr/>
              </a:pPr>
              <a:t>19/03/2021</a:t>
            </a:fld>
            <a:endParaRPr lang="en-GB"/>
          </a:p>
        </p:txBody>
      </p:sp>
      <p:sp>
        <p:nvSpPr>
          <p:cNvPr id="5" name="Footer Placeholder 4">
            <a:extLst>
              <a:ext uri="{FF2B5EF4-FFF2-40B4-BE49-F238E27FC236}">
                <a16:creationId xmlns:a16="http://schemas.microsoft.com/office/drawing/2014/main" id="{68521D5C-AB0C-47C1-8F65-615BA69C1659}"/>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ECBF9EAA-E700-4516-9C43-7C7FE5C36A72}"/>
              </a:ext>
            </a:extLst>
          </p:cNvPr>
          <p:cNvSpPr>
            <a:spLocks noGrp="1"/>
          </p:cNvSpPr>
          <p:nvPr>
            <p:ph type="sldNum" sz="quarter" idx="12"/>
          </p:nvPr>
        </p:nvSpPr>
        <p:spPr/>
        <p:txBody>
          <a:bodyPr/>
          <a:lstStyle>
            <a:lvl1pPr>
              <a:defRPr/>
            </a:lvl1pPr>
          </a:lstStyle>
          <a:p>
            <a:pPr>
              <a:defRPr/>
            </a:pPr>
            <a:fld id="{891A6810-17DA-4D25-BA09-1C747B0198C0}" type="slidenum">
              <a:rPr lang="en-GB"/>
              <a:pPr>
                <a:defRPr/>
              </a:pPr>
              <a:t>‹#›</a:t>
            </a:fld>
            <a:endParaRPr lang="en-GB"/>
          </a:p>
        </p:txBody>
      </p:sp>
    </p:spTree>
    <p:extLst>
      <p:ext uri="{BB962C8B-B14F-4D97-AF65-F5344CB8AC3E}">
        <p14:creationId xmlns:p14="http://schemas.microsoft.com/office/powerpoint/2010/main" val="42511133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A06DE7-362D-4742-9986-ED8DC2CBE551}"/>
              </a:ext>
            </a:extLst>
          </p:cNvPr>
          <p:cNvSpPr>
            <a:spLocks noGrp="1"/>
          </p:cNvSpPr>
          <p:nvPr>
            <p:ph type="dt" sz="half" idx="10"/>
          </p:nvPr>
        </p:nvSpPr>
        <p:spPr/>
        <p:txBody>
          <a:bodyPr/>
          <a:lstStyle>
            <a:lvl1pPr>
              <a:defRPr/>
            </a:lvl1pPr>
          </a:lstStyle>
          <a:p>
            <a:pPr>
              <a:defRPr/>
            </a:pPr>
            <a:fld id="{DAAAA4AC-602A-489F-BEB3-E8E14B25FF32}" type="datetime1">
              <a:rPr lang="en-GB"/>
              <a:pPr>
                <a:defRPr/>
              </a:pPr>
              <a:t>19/03/2021</a:t>
            </a:fld>
            <a:endParaRPr lang="en-GB"/>
          </a:p>
        </p:txBody>
      </p:sp>
      <p:sp>
        <p:nvSpPr>
          <p:cNvPr id="5" name="Footer Placeholder 4">
            <a:extLst>
              <a:ext uri="{FF2B5EF4-FFF2-40B4-BE49-F238E27FC236}">
                <a16:creationId xmlns:a16="http://schemas.microsoft.com/office/drawing/2014/main" id="{FABB3DC4-58DF-4F4A-B5D0-682CBEB26D32}"/>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3A667443-38D6-4B82-A6A1-18E017D6544A}"/>
              </a:ext>
            </a:extLst>
          </p:cNvPr>
          <p:cNvSpPr>
            <a:spLocks noGrp="1"/>
          </p:cNvSpPr>
          <p:nvPr>
            <p:ph type="sldNum" sz="quarter" idx="12"/>
          </p:nvPr>
        </p:nvSpPr>
        <p:spPr/>
        <p:txBody>
          <a:bodyPr/>
          <a:lstStyle>
            <a:lvl1pPr>
              <a:defRPr/>
            </a:lvl1pPr>
          </a:lstStyle>
          <a:p>
            <a:pPr>
              <a:defRPr/>
            </a:pPr>
            <a:fld id="{3322C9D7-BD7A-4D33-88F9-70928F3A8B73}" type="slidenum">
              <a:rPr lang="en-GB"/>
              <a:pPr>
                <a:defRPr/>
              </a:pPr>
              <a:t>‹#›</a:t>
            </a:fld>
            <a:endParaRPr lang="en-GB"/>
          </a:p>
        </p:txBody>
      </p:sp>
    </p:spTree>
    <p:extLst>
      <p:ext uri="{BB962C8B-B14F-4D97-AF65-F5344CB8AC3E}">
        <p14:creationId xmlns:p14="http://schemas.microsoft.com/office/powerpoint/2010/main" val="4202665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BC58589-4EBF-4210-89A7-DCB530E4593A}"/>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5" name="Date Placeholder 3">
            <a:extLst>
              <a:ext uri="{FF2B5EF4-FFF2-40B4-BE49-F238E27FC236}">
                <a16:creationId xmlns:a16="http://schemas.microsoft.com/office/drawing/2014/main" id="{9B01C1AE-EA67-4AB3-9690-B2A32C0D9AAD}"/>
              </a:ext>
            </a:extLst>
          </p:cNvPr>
          <p:cNvSpPr>
            <a:spLocks noGrp="1"/>
          </p:cNvSpPr>
          <p:nvPr>
            <p:ph type="dt" sz="half" idx="10"/>
          </p:nvPr>
        </p:nvSpPr>
        <p:spPr/>
        <p:txBody>
          <a:bodyPr/>
          <a:lstStyle>
            <a:lvl1pPr>
              <a:defRPr/>
            </a:lvl1pPr>
          </a:lstStyle>
          <a:p>
            <a:pPr>
              <a:defRPr/>
            </a:pPr>
            <a:fld id="{943D9F2D-9932-4726-8DBE-481141DB0BE1}" type="datetime1">
              <a:rPr lang="en-GB"/>
              <a:pPr>
                <a:defRPr/>
              </a:pPr>
              <a:t>19/03/2021</a:t>
            </a:fld>
            <a:endParaRPr lang="en-GB"/>
          </a:p>
        </p:txBody>
      </p:sp>
      <p:sp>
        <p:nvSpPr>
          <p:cNvPr id="6" name="Footer Placeholder 4">
            <a:extLst>
              <a:ext uri="{FF2B5EF4-FFF2-40B4-BE49-F238E27FC236}">
                <a16:creationId xmlns:a16="http://schemas.microsoft.com/office/drawing/2014/main" id="{0549AC14-AFE5-4EAC-A9E3-964A2CDAB98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E95661F-19D0-42E7-9D36-C3414B34F139}"/>
              </a:ext>
            </a:extLst>
          </p:cNvPr>
          <p:cNvSpPr>
            <a:spLocks noGrp="1"/>
          </p:cNvSpPr>
          <p:nvPr>
            <p:ph type="sldNum" sz="quarter" idx="12"/>
          </p:nvPr>
        </p:nvSpPr>
        <p:spPr/>
        <p:txBody>
          <a:bodyPr/>
          <a:lstStyle>
            <a:lvl1pPr>
              <a:defRPr/>
            </a:lvl1pPr>
          </a:lstStyle>
          <a:p>
            <a:pPr>
              <a:defRPr/>
            </a:pPr>
            <a:fld id="{1D6EEAA7-D1B8-4D95-8668-AAE1EF902115}" type="slidenum">
              <a:rPr lang="en-GB"/>
              <a:pPr>
                <a:defRPr/>
              </a:pPr>
              <a:t>‹#›</a:t>
            </a:fld>
            <a:endParaRPr lang="en-GB"/>
          </a:p>
        </p:txBody>
      </p:sp>
    </p:spTree>
    <p:extLst>
      <p:ext uri="{BB962C8B-B14F-4D97-AF65-F5344CB8AC3E}">
        <p14:creationId xmlns:p14="http://schemas.microsoft.com/office/powerpoint/2010/main" val="3633859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7ACCC50D-F4FD-4CA9-8F16-72D19D8B6218}"/>
              </a:ext>
            </a:extLst>
          </p:cNvPr>
          <p:cNvSpPr>
            <a:spLocks noGrp="1"/>
          </p:cNvSpPr>
          <p:nvPr>
            <p:ph type="dt" sz="half" idx="14"/>
          </p:nvPr>
        </p:nvSpPr>
        <p:spPr/>
        <p:txBody>
          <a:bodyPr/>
          <a:lstStyle>
            <a:lvl1pPr>
              <a:defRPr/>
            </a:lvl1pPr>
          </a:lstStyle>
          <a:p>
            <a:pPr>
              <a:defRPr/>
            </a:pPr>
            <a:fld id="{05912846-7A06-4B40-9C58-4B42233C3544}" type="datetime1">
              <a:rPr lang="en-GB"/>
              <a:pPr>
                <a:defRPr/>
              </a:pPr>
              <a:t>19/03/2021</a:t>
            </a:fld>
            <a:endParaRPr lang="en-GB"/>
          </a:p>
        </p:txBody>
      </p:sp>
      <p:sp>
        <p:nvSpPr>
          <p:cNvPr id="6" name="Footer Placeholder 4">
            <a:extLst>
              <a:ext uri="{FF2B5EF4-FFF2-40B4-BE49-F238E27FC236}">
                <a16:creationId xmlns:a16="http://schemas.microsoft.com/office/drawing/2014/main" id="{E088710A-9C82-4797-BBCE-DDBE3EFA964E}"/>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F1F5AB60-4A32-4AA5-AFB5-F2282DDD005B}"/>
              </a:ext>
            </a:extLst>
          </p:cNvPr>
          <p:cNvSpPr>
            <a:spLocks noGrp="1"/>
          </p:cNvSpPr>
          <p:nvPr>
            <p:ph type="sldNum" sz="quarter" idx="16"/>
          </p:nvPr>
        </p:nvSpPr>
        <p:spPr/>
        <p:txBody>
          <a:bodyPr/>
          <a:lstStyle>
            <a:lvl1pPr>
              <a:defRPr/>
            </a:lvl1pPr>
          </a:lstStyle>
          <a:p>
            <a:pPr>
              <a:defRPr/>
            </a:pPr>
            <a:fld id="{EED1C3A3-733D-4E03-8BBA-57428344C856}" type="slidenum">
              <a:rPr lang="en-GB"/>
              <a:pPr>
                <a:defRPr/>
              </a:pPr>
              <a:t>‹#›</a:t>
            </a:fld>
            <a:endParaRPr lang="en-GB"/>
          </a:p>
        </p:txBody>
      </p:sp>
    </p:spTree>
    <p:extLst>
      <p:ext uri="{BB962C8B-B14F-4D97-AF65-F5344CB8AC3E}">
        <p14:creationId xmlns:p14="http://schemas.microsoft.com/office/powerpoint/2010/main" val="15557925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24BB02B-312F-4F64-894A-8B77BE68B99E}"/>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5" name="Picture 7">
            <a:extLst>
              <a:ext uri="{FF2B5EF4-FFF2-40B4-BE49-F238E27FC236}">
                <a16:creationId xmlns:a16="http://schemas.microsoft.com/office/drawing/2014/main" id="{37316F30-8E9A-4AB2-BED1-6E3EC7CAA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6" name="Date Placeholder 3">
            <a:extLst>
              <a:ext uri="{FF2B5EF4-FFF2-40B4-BE49-F238E27FC236}">
                <a16:creationId xmlns:a16="http://schemas.microsoft.com/office/drawing/2014/main" id="{94BE894D-40D6-44FC-A3D5-B0127346900B}"/>
              </a:ext>
            </a:extLst>
          </p:cNvPr>
          <p:cNvSpPr>
            <a:spLocks noGrp="1"/>
          </p:cNvSpPr>
          <p:nvPr>
            <p:ph type="dt" sz="half" idx="10"/>
          </p:nvPr>
        </p:nvSpPr>
        <p:spPr/>
        <p:txBody>
          <a:bodyPr/>
          <a:lstStyle>
            <a:lvl1pPr>
              <a:defRPr smtClean="0">
                <a:solidFill>
                  <a:schemeClr val="bg1"/>
                </a:solidFill>
              </a:defRPr>
            </a:lvl1pPr>
          </a:lstStyle>
          <a:p>
            <a:pPr>
              <a:defRPr/>
            </a:pPr>
            <a:fld id="{85338417-3E6F-4BFF-9057-0066DE782A8A}" type="datetime1">
              <a:rPr lang="en-GB"/>
              <a:pPr>
                <a:defRPr/>
              </a:pPr>
              <a:t>19/03/2021</a:t>
            </a:fld>
            <a:endParaRPr lang="en-GB"/>
          </a:p>
        </p:txBody>
      </p:sp>
      <p:sp>
        <p:nvSpPr>
          <p:cNvPr id="7" name="Footer Placeholder 4">
            <a:extLst>
              <a:ext uri="{FF2B5EF4-FFF2-40B4-BE49-F238E27FC236}">
                <a16:creationId xmlns:a16="http://schemas.microsoft.com/office/drawing/2014/main" id="{EFE55132-C60A-4B29-B914-03808639C337}"/>
              </a:ext>
            </a:extLst>
          </p:cNvPr>
          <p:cNvSpPr>
            <a:spLocks noGrp="1"/>
          </p:cNvSpPr>
          <p:nvPr>
            <p:ph type="ftr" sz="quarter" idx="11"/>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B6DDBB29-5B96-470C-AE52-DE7AB427CEA0}"/>
              </a:ext>
            </a:extLst>
          </p:cNvPr>
          <p:cNvSpPr>
            <a:spLocks noGrp="1"/>
          </p:cNvSpPr>
          <p:nvPr>
            <p:ph type="sldNum" sz="quarter" idx="12"/>
          </p:nvPr>
        </p:nvSpPr>
        <p:spPr/>
        <p:txBody>
          <a:bodyPr/>
          <a:lstStyle>
            <a:lvl1pPr>
              <a:defRPr smtClean="0">
                <a:solidFill>
                  <a:schemeClr val="bg1"/>
                </a:solidFill>
              </a:defRPr>
            </a:lvl1pPr>
          </a:lstStyle>
          <a:p>
            <a:pPr>
              <a:defRPr/>
            </a:pPr>
            <a:fld id="{C67D9B06-E0D3-482C-8B23-B369CDD28B6D}" type="slidenum">
              <a:rPr lang="en-GB"/>
              <a:pPr>
                <a:defRPr/>
              </a:pPr>
              <a:t>‹#›</a:t>
            </a:fld>
            <a:endParaRPr lang="en-GB"/>
          </a:p>
        </p:txBody>
      </p:sp>
    </p:spTree>
    <p:extLst>
      <p:ext uri="{BB962C8B-B14F-4D97-AF65-F5344CB8AC3E}">
        <p14:creationId xmlns:p14="http://schemas.microsoft.com/office/powerpoint/2010/main" val="1234158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612905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65787D98-0122-4F28-95DF-41FFB1688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6" name="Date Placeholder 3">
            <a:extLst>
              <a:ext uri="{FF2B5EF4-FFF2-40B4-BE49-F238E27FC236}">
                <a16:creationId xmlns:a16="http://schemas.microsoft.com/office/drawing/2014/main" id="{895AF3E1-D41F-4308-BA14-5AC580C58B1C}"/>
              </a:ext>
            </a:extLst>
          </p:cNvPr>
          <p:cNvSpPr>
            <a:spLocks noGrp="1"/>
          </p:cNvSpPr>
          <p:nvPr>
            <p:ph type="dt" sz="half" idx="14"/>
          </p:nvPr>
        </p:nvSpPr>
        <p:spPr/>
        <p:txBody>
          <a:bodyPr/>
          <a:lstStyle>
            <a:lvl1pPr>
              <a:defRPr smtClean="0">
                <a:solidFill>
                  <a:schemeClr val="bg1"/>
                </a:solidFill>
              </a:defRPr>
            </a:lvl1pPr>
          </a:lstStyle>
          <a:p>
            <a:pPr>
              <a:defRPr/>
            </a:pPr>
            <a:fld id="{3BB8CA39-6DA6-43AC-B080-DCCFD77D534A}" type="datetime1">
              <a:rPr lang="en-GB"/>
              <a:pPr>
                <a:defRPr/>
              </a:pPr>
              <a:t>19/03/2021</a:t>
            </a:fld>
            <a:endParaRPr lang="en-GB"/>
          </a:p>
        </p:txBody>
      </p:sp>
      <p:sp>
        <p:nvSpPr>
          <p:cNvPr id="8" name="Footer Placeholder 4">
            <a:extLst>
              <a:ext uri="{FF2B5EF4-FFF2-40B4-BE49-F238E27FC236}">
                <a16:creationId xmlns:a16="http://schemas.microsoft.com/office/drawing/2014/main" id="{FA5E0505-F02F-44F5-87A5-25CD29EB32E2}"/>
              </a:ext>
            </a:extLst>
          </p:cNvPr>
          <p:cNvSpPr>
            <a:spLocks noGrp="1"/>
          </p:cNvSpPr>
          <p:nvPr>
            <p:ph type="ftr" sz="quarter" idx="15"/>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E4229167-FF59-4A30-B511-E3CB7FE0315A}"/>
              </a:ext>
            </a:extLst>
          </p:cNvPr>
          <p:cNvSpPr>
            <a:spLocks noGrp="1"/>
          </p:cNvSpPr>
          <p:nvPr>
            <p:ph type="sldNum" sz="quarter" idx="16"/>
          </p:nvPr>
        </p:nvSpPr>
        <p:spPr/>
        <p:txBody>
          <a:bodyPr/>
          <a:lstStyle>
            <a:lvl1pPr>
              <a:defRPr smtClean="0">
                <a:solidFill>
                  <a:schemeClr val="bg1"/>
                </a:solidFill>
              </a:defRPr>
            </a:lvl1pPr>
          </a:lstStyle>
          <a:p>
            <a:pPr>
              <a:defRPr/>
            </a:pPr>
            <a:fld id="{B878F02F-C488-4E89-A041-182781D9BBDB}" type="slidenum">
              <a:rPr lang="en-GB"/>
              <a:pPr>
                <a:defRPr/>
              </a:pPr>
              <a:t>‹#›</a:t>
            </a:fld>
            <a:endParaRPr lang="en-GB"/>
          </a:p>
        </p:txBody>
      </p:sp>
    </p:spTree>
    <p:extLst>
      <p:ext uri="{BB962C8B-B14F-4D97-AF65-F5344CB8AC3E}">
        <p14:creationId xmlns:p14="http://schemas.microsoft.com/office/powerpoint/2010/main" val="80432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B94BB099-003D-4E6A-96EA-8A08451144EA}"/>
              </a:ext>
            </a:extLst>
          </p:cNvPr>
          <p:cNvSpPr>
            <a:spLocks noGrp="1"/>
          </p:cNvSpPr>
          <p:nvPr>
            <p:ph type="dt" sz="half" idx="14"/>
          </p:nvPr>
        </p:nvSpPr>
        <p:spPr/>
        <p:txBody>
          <a:bodyPr/>
          <a:lstStyle>
            <a:lvl1pPr>
              <a:defRPr/>
            </a:lvl1pPr>
          </a:lstStyle>
          <a:p>
            <a:pPr>
              <a:defRPr/>
            </a:pPr>
            <a:fld id="{F4EB1B16-47AC-4D2E-99C1-B92EA25D7546}" type="datetime1">
              <a:rPr lang="en-GB"/>
              <a:pPr>
                <a:defRPr/>
              </a:pPr>
              <a:t>19/03/2021</a:t>
            </a:fld>
            <a:endParaRPr lang="en-GB"/>
          </a:p>
        </p:txBody>
      </p:sp>
      <p:sp>
        <p:nvSpPr>
          <p:cNvPr id="6" name="Footer Placeholder 4">
            <a:extLst>
              <a:ext uri="{FF2B5EF4-FFF2-40B4-BE49-F238E27FC236}">
                <a16:creationId xmlns:a16="http://schemas.microsoft.com/office/drawing/2014/main" id="{CB5AFA87-E345-4CA5-8F9E-A61D06BD42A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C9F77067-B4CF-4127-8FAA-C02A3E95EBA8}"/>
              </a:ext>
            </a:extLst>
          </p:cNvPr>
          <p:cNvSpPr>
            <a:spLocks noGrp="1"/>
          </p:cNvSpPr>
          <p:nvPr>
            <p:ph type="sldNum" sz="quarter" idx="16"/>
          </p:nvPr>
        </p:nvSpPr>
        <p:spPr/>
        <p:txBody>
          <a:bodyPr/>
          <a:lstStyle>
            <a:lvl1pPr>
              <a:defRPr/>
            </a:lvl1pPr>
          </a:lstStyle>
          <a:p>
            <a:pPr>
              <a:defRPr/>
            </a:pPr>
            <a:fld id="{135877E6-CFA9-460C-AD53-BE61A6308504}" type="slidenum">
              <a:rPr lang="en-GB"/>
              <a:pPr>
                <a:defRPr/>
              </a:pPr>
              <a:t>‹#›</a:t>
            </a:fld>
            <a:endParaRPr lang="en-GB"/>
          </a:p>
        </p:txBody>
      </p:sp>
    </p:spTree>
    <p:extLst>
      <p:ext uri="{BB962C8B-B14F-4D97-AF65-F5344CB8AC3E}">
        <p14:creationId xmlns:p14="http://schemas.microsoft.com/office/powerpoint/2010/main" val="3250624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DCD42EC-D67E-4769-BCD6-6853A1314718}"/>
              </a:ext>
            </a:extLst>
          </p:cNvPr>
          <p:cNvSpPr>
            <a:spLocks noGrp="1"/>
          </p:cNvSpPr>
          <p:nvPr>
            <p:ph type="dt" sz="half" idx="10"/>
          </p:nvPr>
        </p:nvSpPr>
        <p:spPr/>
        <p:txBody>
          <a:bodyPr/>
          <a:lstStyle>
            <a:lvl1pPr>
              <a:defRPr/>
            </a:lvl1pPr>
          </a:lstStyle>
          <a:p>
            <a:pPr>
              <a:defRPr/>
            </a:pPr>
            <a:fld id="{C11B097B-E4DF-49E1-B374-2855245427A4}" type="datetime1">
              <a:rPr lang="en-GB"/>
              <a:pPr>
                <a:defRPr/>
              </a:pPr>
              <a:t>19/03/2021</a:t>
            </a:fld>
            <a:endParaRPr lang="en-GB"/>
          </a:p>
        </p:txBody>
      </p:sp>
      <p:sp>
        <p:nvSpPr>
          <p:cNvPr id="6" name="Footer Placeholder 5">
            <a:extLst>
              <a:ext uri="{FF2B5EF4-FFF2-40B4-BE49-F238E27FC236}">
                <a16:creationId xmlns:a16="http://schemas.microsoft.com/office/drawing/2014/main" id="{41D32AC5-2C74-4E6B-A329-7D2AC17C6AFE}"/>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D4949BA-C7D8-4533-A33A-FA4FDCCBF5AB}"/>
              </a:ext>
            </a:extLst>
          </p:cNvPr>
          <p:cNvSpPr>
            <a:spLocks noGrp="1"/>
          </p:cNvSpPr>
          <p:nvPr>
            <p:ph type="sldNum" sz="quarter" idx="12"/>
          </p:nvPr>
        </p:nvSpPr>
        <p:spPr/>
        <p:txBody>
          <a:bodyPr/>
          <a:lstStyle>
            <a:lvl1pPr>
              <a:defRPr/>
            </a:lvl1pPr>
          </a:lstStyle>
          <a:p>
            <a:pPr>
              <a:defRPr/>
            </a:pPr>
            <a:fld id="{BF2B9201-5EC8-4A99-AE8D-33B2CDA1DBFD}" type="slidenum">
              <a:rPr lang="en-GB"/>
              <a:pPr>
                <a:defRPr/>
              </a:pPr>
              <a:t>‹#›</a:t>
            </a:fld>
            <a:endParaRPr lang="en-GB"/>
          </a:p>
        </p:txBody>
      </p:sp>
    </p:spTree>
    <p:extLst>
      <p:ext uri="{BB962C8B-B14F-4D97-AF65-F5344CB8AC3E}">
        <p14:creationId xmlns:p14="http://schemas.microsoft.com/office/powerpoint/2010/main" val="2171042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pPr lvl="0"/>
            <a:r>
              <a:rPr lang="en-US" noProof="0"/>
              <a:t>Click icon to add picture</a:t>
            </a:r>
            <a:endParaRPr lang="en-GB" noProof="0"/>
          </a:p>
        </p:txBody>
      </p:sp>
      <p:sp>
        <p:nvSpPr>
          <p:cNvPr id="5" name="Date Placeholder 4">
            <a:extLst>
              <a:ext uri="{FF2B5EF4-FFF2-40B4-BE49-F238E27FC236}">
                <a16:creationId xmlns:a16="http://schemas.microsoft.com/office/drawing/2014/main" id="{9CA4AB38-72E8-4EF6-86AE-E57C16D3700E}"/>
              </a:ext>
            </a:extLst>
          </p:cNvPr>
          <p:cNvSpPr>
            <a:spLocks noGrp="1"/>
          </p:cNvSpPr>
          <p:nvPr>
            <p:ph type="dt" sz="half" idx="14"/>
          </p:nvPr>
        </p:nvSpPr>
        <p:spPr/>
        <p:txBody>
          <a:bodyPr/>
          <a:lstStyle>
            <a:lvl1pPr>
              <a:defRPr/>
            </a:lvl1pPr>
          </a:lstStyle>
          <a:p>
            <a:pPr>
              <a:defRPr/>
            </a:pPr>
            <a:fld id="{6CE2869F-F472-45FC-943D-A79C8190976D}" type="datetime1">
              <a:rPr lang="en-GB"/>
              <a:pPr>
                <a:defRPr/>
              </a:pPr>
              <a:t>19/03/2021</a:t>
            </a:fld>
            <a:endParaRPr lang="en-GB"/>
          </a:p>
        </p:txBody>
      </p:sp>
      <p:sp>
        <p:nvSpPr>
          <p:cNvPr id="6" name="Footer Placeholder 5">
            <a:extLst>
              <a:ext uri="{FF2B5EF4-FFF2-40B4-BE49-F238E27FC236}">
                <a16:creationId xmlns:a16="http://schemas.microsoft.com/office/drawing/2014/main" id="{E06DAE7F-C0D3-4540-AC78-5D4E188A0790}"/>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67D26BF-432E-4C86-8331-C1345B599187}"/>
              </a:ext>
            </a:extLst>
          </p:cNvPr>
          <p:cNvSpPr>
            <a:spLocks noGrp="1"/>
          </p:cNvSpPr>
          <p:nvPr>
            <p:ph type="sldNum" sz="quarter" idx="16"/>
          </p:nvPr>
        </p:nvSpPr>
        <p:spPr/>
        <p:txBody>
          <a:bodyPr/>
          <a:lstStyle>
            <a:lvl1pPr>
              <a:defRPr/>
            </a:lvl1pPr>
          </a:lstStyle>
          <a:p>
            <a:pPr>
              <a:defRPr/>
            </a:pPr>
            <a:fld id="{E2187135-3C6A-4087-ACD3-911A6D361F8E}" type="slidenum">
              <a:rPr lang="en-GB"/>
              <a:pPr>
                <a:defRPr/>
              </a:pPr>
              <a:t>‹#›</a:t>
            </a:fld>
            <a:endParaRPr lang="en-GB"/>
          </a:p>
        </p:txBody>
      </p:sp>
    </p:spTree>
    <p:extLst>
      <p:ext uri="{BB962C8B-B14F-4D97-AF65-F5344CB8AC3E}">
        <p14:creationId xmlns:p14="http://schemas.microsoft.com/office/powerpoint/2010/main" val="3730133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66A58D-B396-42C3-A446-062954CF9B77}"/>
              </a:ext>
            </a:extLst>
          </p:cNvPr>
          <p:cNvSpPr/>
          <p:nvPr/>
        </p:nvSpPr>
        <p:spPr>
          <a:xfrm>
            <a:off x="0" y="0"/>
            <a:ext cx="9144000" cy="56324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pPr lvl="0"/>
            <a:r>
              <a:rPr lang="en-US" noProof="0"/>
              <a:t>Click icon to add picture</a:t>
            </a:r>
          </a:p>
        </p:txBody>
      </p:sp>
      <p:sp>
        <p:nvSpPr>
          <p:cNvPr id="9" name="Title 1">
            <a:extLst>
              <a:ext uri="{FF2B5EF4-FFF2-40B4-BE49-F238E27FC236}">
                <a16:creationId xmlns:a16="http://schemas.microsoft.com/office/drawing/2014/main" id="{E5AB8804-944C-44FE-AC90-21977F1B78F3}"/>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5" name="Date Placeholder 2">
            <a:extLst>
              <a:ext uri="{FF2B5EF4-FFF2-40B4-BE49-F238E27FC236}">
                <a16:creationId xmlns:a16="http://schemas.microsoft.com/office/drawing/2014/main" id="{F96EE377-27A5-4D9F-9F29-FCA7B3086870}"/>
              </a:ext>
            </a:extLst>
          </p:cNvPr>
          <p:cNvSpPr>
            <a:spLocks noGrp="1"/>
          </p:cNvSpPr>
          <p:nvPr>
            <p:ph type="dt" sz="half" idx="14"/>
          </p:nvPr>
        </p:nvSpPr>
        <p:spPr/>
        <p:txBody>
          <a:bodyPr/>
          <a:lstStyle>
            <a:lvl1pPr>
              <a:defRPr/>
            </a:lvl1pPr>
          </a:lstStyle>
          <a:p>
            <a:pPr>
              <a:defRPr/>
            </a:pPr>
            <a:fld id="{2344F369-CAD3-4818-9564-EF163E89707B}" type="datetime1">
              <a:rPr lang="en-GB"/>
              <a:pPr>
                <a:defRPr/>
              </a:pPr>
              <a:t>19/03/2021</a:t>
            </a:fld>
            <a:endParaRPr lang="en-GB"/>
          </a:p>
        </p:txBody>
      </p:sp>
      <p:sp>
        <p:nvSpPr>
          <p:cNvPr id="7" name="Footer Placeholder 3">
            <a:extLst>
              <a:ext uri="{FF2B5EF4-FFF2-40B4-BE49-F238E27FC236}">
                <a16:creationId xmlns:a16="http://schemas.microsoft.com/office/drawing/2014/main" id="{E42783E8-983A-49E7-8F46-3379DBB4CB7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4">
            <a:extLst>
              <a:ext uri="{FF2B5EF4-FFF2-40B4-BE49-F238E27FC236}">
                <a16:creationId xmlns:a16="http://schemas.microsoft.com/office/drawing/2014/main" id="{B5FDFADE-E8C6-42A5-8E98-F27EDC3F28BA}"/>
              </a:ext>
            </a:extLst>
          </p:cNvPr>
          <p:cNvSpPr>
            <a:spLocks noGrp="1"/>
          </p:cNvSpPr>
          <p:nvPr>
            <p:ph type="sldNum" sz="quarter" idx="16"/>
          </p:nvPr>
        </p:nvSpPr>
        <p:spPr/>
        <p:txBody>
          <a:bodyPr/>
          <a:lstStyle>
            <a:lvl1pPr>
              <a:defRPr/>
            </a:lvl1pPr>
          </a:lstStyle>
          <a:p>
            <a:pPr>
              <a:defRPr/>
            </a:pPr>
            <a:fld id="{27ED585F-DF48-42F9-ACBA-3B0DA106ABCE}" type="slidenum">
              <a:rPr lang="en-GB"/>
              <a:pPr>
                <a:defRPr/>
              </a:pPr>
              <a:t>‹#›</a:t>
            </a:fld>
            <a:endParaRPr lang="en-GB"/>
          </a:p>
        </p:txBody>
      </p:sp>
    </p:spTree>
    <p:extLst>
      <p:ext uri="{BB962C8B-B14F-4D97-AF65-F5344CB8AC3E}">
        <p14:creationId xmlns:p14="http://schemas.microsoft.com/office/powerpoint/2010/main" val="3240791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p:nvPr>
        </p:nvSpPr>
        <p:spPr>
          <a:xfrm>
            <a:off x="0" y="0"/>
            <a:ext cx="9144000" cy="5689600"/>
          </a:xfrm>
          <a:prstGeom prst="rect">
            <a:avLst/>
          </a:prstGeom>
        </p:spPr>
        <p:txBody>
          <a:bodyPr/>
          <a:lstStyle>
            <a:lvl1pPr>
              <a:defRPr/>
            </a:lvl1pPr>
          </a:lstStyle>
          <a:p>
            <a:pPr lvl="0"/>
            <a:r>
              <a:rPr lang="en-US" noProof="0"/>
              <a:t>Click icon to add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4" name="Date Placeholder 2">
            <a:extLst>
              <a:ext uri="{FF2B5EF4-FFF2-40B4-BE49-F238E27FC236}">
                <a16:creationId xmlns:a16="http://schemas.microsoft.com/office/drawing/2014/main" id="{F6F9ADFD-16F6-4241-872B-7E5F486CF54E}"/>
              </a:ext>
            </a:extLst>
          </p:cNvPr>
          <p:cNvSpPr>
            <a:spLocks noGrp="1"/>
          </p:cNvSpPr>
          <p:nvPr>
            <p:ph type="dt" sz="half" idx="14"/>
          </p:nvPr>
        </p:nvSpPr>
        <p:spPr/>
        <p:txBody>
          <a:bodyPr/>
          <a:lstStyle>
            <a:lvl1pPr>
              <a:defRPr/>
            </a:lvl1pPr>
          </a:lstStyle>
          <a:p>
            <a:pPr>
              <a:defRPr/>
            </a:pPr>
            <a:fld id="{84B89B2E-8B73-46F8-AF95-17249E246D86}" type="datetime1">
              <a:rPr lang="en-GB"/>
              <a:pPr>
                <a:defRPr/>
              </a:pPr>
              <a:t>19/03/2021</a:t>
            </a:fld>
            <a:endParaRPr lang="en-GB"/>
          </a:p>
        </p:txBody>
      </p:sp>
      <p:sp>
        <p:nvSpPr>
          <p:cNvPr id="5" name="Footer Placeholder 3">
            <a:extLst>
              <a:ext uri="{FF2B5EF4-FFF2-40B4-BE49-F238E27FC236}">
                <a16:creationId xmlns:a16="http://schemas.microsoft.com/office/drawing/2014/main" id="{EC78599B-A145-4B2D-AA41-72A52C28EB7F}"/>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4">
            <a:extLst>
              <a:ext uri="{FF2B5EF4-FFF2-40B4-BE49-F238E27FC236}">
                <a16:creationId xmlns:a16="http://schemas.microsoft.com/office/drawing/2014/main" id="{19C5473B-821B-4642-AB8D-2DB9153728D7}"/>
              </a:ext>
            </a:extLst>
          </p:cNvPr>
          <p:cNvSpPr>
            <a:spLocks noGrp="1"/>
          </p:cNvSpPr>
          <p:nvPr>
            <p:ph type="sldNum" sz="quarter" idx="16"/>
          </p:nvPr>
        </p:nvSpPr>
        <p:spPr/>
        <p:txBody>
          <a:bodyPr/>
          <a:lstStyle>
            <a:lvl1pPr>
              <a:defRPr/>
            </a:lvl1pPr>
          </a:lstStyle>
          <a:p>
            <a:pPr>
              <a:defRPr/>
            </a:pPr>
            <a:fld id="{00DFE09A-49D6-4A62-B4AA-BD55395534F5}" type="slidenum">
              <a:rPr lang="en-GB"/>
              <a:pPr>
                <a:defRPr/>
              </a:pPr>
              <a:t>‹#›</a:t>
            </a:fld>
            <a:endParaRPr lang="en-GB"/>
          </a:p>
        </p:txBody>
      </p:sp>
    </p:spTree>
    <p:extLst>
      <p:ext uri="{BB962C8B-B14F-4D97-AF65-F5344CB8AC3E}">
        <p14:creationId xmlns:p14="http://schemas.microsoft.com/office/powerpoint/2010/main" val="3104183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9C48F8E-3C8E-45C7-9C5C-DBA7BBEF4D61}"/>
              </a:ext>
            </a:extLst>
          </p:cNvPr>
          <p:cNvSpPr>
            <a:spLocks noGrp="1"/>
          </p:cNvSpPr>
          <p:nvPr>
            <p:ph type="dt" sz="half" idx="10"/>
          </p:nvPr>
        </p:nvSpPr>
        <p:spPr/>
        <p:txBody>
          <a:bodyPr/>
          <a:lstStyle>
            <a:lvl1pPr>
              <a:defRPr/>
            </a:lvl1pPr>
          </a:lstStyle>
          <a:p>
            <a:pPr>
              <a:defRPr/>
            </a:pPr>
            <a:fld id="{7369C7AC-9293-42D1-9E05-A19086982E44}" type="datetime1">
              <a:rPr lang="en-GB"/>
              <a:pPr>
                <a:defRPr/>
              </a:pPr>
              <a:t>19/03/2021</a:t>
            </a:fld>
            <a:endParaRPr lang="en-GB"/>
          </a:p>
        </p:txBody>
      </p:sp>
      <p:sp>
        <p:nvSpPr>
          <p:cNvPr id="4" name="Footer Placeholder 3">
            <a:extLst>
              <a:ext uri="{FF2B5EF4-FFF2-40B4-BE49-F238E27FC236}">
                <a16:creationId xmlns:a16="http://schemas.microsoft.com/office/drawing/2014/main" id="{B879EBD9-BAAC-4038-BEBC-7D2E983483E4}"/>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4">
            <a:extLst>
              <a:ext uri="{FF2B5EF4-FFF2-40B4-BE49-F238E27FC236}">
                <a16:creationId xmlns:a16="http://schemas.microsoft.com/office/drawing/2014/main" id="{FF6A7F8A-D798-4C76-9F5F-9919DE0EE38B}"/>
              </a:ext>
            </a:extLst>
          </p:cNvPr>
          <p:cNvSpPr>
            <a:spLocks noGrp="1"/>
          </p:cNvSpPr>
          <p:nvPr>
            <p:ph type="sldNum" sz="quarter" idx="12"/>
          </p:nvPr>
        </p:nvSpPr>
        <p:spPr/>
        <p:txBody>
          <a:bodyPr/>
          <a:lstStyle>
            <a:lvl1pPr>
              <a:defRPr/>
            </a:lvl1pPr>
          </a:lstStyle>
          <a:p>
            <a:pPr>
              <a:defRPr/>
            </a:pPr>
            <a:fld id="{E2A8EE50-6068-4827-B651-6F9B5B0487E3}" type="slidenum">
              <a:rPr lang="en-GB"/>
              <a:pPr>
                <a:defRPr/>
              </a:pPr>
              <a:t>‹#›</a:t>
            </a:fld>
            <a:endParaRPr lang="en-GB"/>
          </a:p>
        </p:txBody>
      </p:sp>
    </p:spTree>
    <p:extLst>
      <p:ext uri="{BB962C8B-B14F-4D97-AF65-F5344CB8AC3E}">
        <p14:creationId xmlns:p14="http://schemas.microsoft.com/office/powerpoint/2010/main" val="1824693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640DC-E041-40D6-9DDB-740E2BFC31EB}"/>
              </a:ext>
            </a:extLst>
          </p:cNvPr>
          <p:cNvSpPr>
            <a:spLocks noGrp="1"/>
          </p:cNvSpPr>
          <p:nvPr>
            <p:ph type="dt" sz="half" idx="10"/>
          </p:nvPr>
        </p:nvSpPr>
        <p:spPr/>
        <p:txBody>
          <a:bodyPr/>
          <a:lstStyle>
            <a:lvl1pPr>
              <a:defRPr/>
            </a:lvl1pPr>
          </a:lstStyle>
          <a:p>
            <a:pPr>
              <a:defRPr/>
            </a:pPr>
            <a:fld id="{09B709EE-233D-4379-A7DA-B5504C3CAFFC}" type="datetime1">
              <a:rPr lang="en-GB"/>
              <a:pPr>
                <a:defRPr/>
              </a:pPr>
              <a:t>19/03/2021</a:t>
            </a:fld>
            <a:endParaRPr lang="en-GB"/>
          </a:p>
        </p:txBody>
      </p:sp>
      <p:sp>
        <p:nvSpPr>
          <p:cNvPr id="3" name="Footer Placeholder 2">
            <a:extLst>
              <a:ext uri="{FF2B5EF4-FFF2-40B4-BE49-F238E27FC236}">
                <a16:creationId xmlns:a16="http://schemas.microsoft.com/office/drawing/2014/main" id="{4C3B89F3-DEAE-4E61-9A35-C774EAE32C58}"/>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3">
            <a:extLst>
              <a:ext uri="{FF2B5EF4-FFF2-40B4-BE49-F238E27FC236}">
                <a16:creationId xmlns:a16="http://schemas.microsoft.com/office/drawing/2014/main" id="{22538F62-7902-4236-8585-C47EE118DC1F}"/>
              </a:ext>
            </a:extLst>
          </p:cNvPr>
          <p:cNvSpPr>
            <a:spLocks noGrp="1"/>
          </p:cNvSpPr>
          <p:nvPr>
            <p:ph type="sldNum" sz="quarter" idx="12"/>
          </p:nvPr>
        </p:nvSpPr>
        <p:spPr/>
        <p:txBody>
          <a:bodyPr/>
          <a:lstStyle>
            <a:lvl1pPr>
              <a:defRPr/>
            </a:lvl1pPr>
          </a:lstStyle>
          <a:p>
            <a:pPr>
              <a:defRPr/>
            </a:pPr>
            <a:fld id="{98437914-C2B2-4ECE-B1A4-B638D880D97A}" type="slidenum">
              <a:rPr lang="en-GB"/>
              <a:pPr>
                <a:defRPr/>
              </a:pPr>
              <a:t>‹#›</a:t>
            </a:fld>
            <a:endParaRPr lang="en-GB"/>
          </a:p>
        </p:txBody>
      </p:sp>
    </p:spTree>
    <p:extLst>
      <p:ext uri="{BB962C8B-B14F-4D97-AF65-F5344CB8AC3E}">
        <p14:creationId xmlns:p14="http://schemas.microsoft.com/office/powerpoint/2010/main" val="3976073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Edit Master text styles</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AF351A20-3A9E-49E7-A28B-82E0BE7C06E3}"/>
              </a:ext>
            </a:extLst>
          </p:cNvPr>
          <p:cNvSpPr>
            <a:spLocks noGrp="1"/>
          </p:cNvSpPr>
          <p:nvPr>
            <p:ph type="sldNum" sz="quarter" idx="13"/>
          </p:nvPr>
        </p:nvSpPr>
        <p:spPr/>
        <p:txBody>
          <a:bodyPr/>
          <a:lstStyle>
            <a:lvl1pPr>
              <a:defRPr/>
            </a:lvl1pPr>
          </a:lstStyle>
          <a:p>
            <a:pPr>
              <a:defRPr/>
            </a:pPr>
            <a:fld id="{06A260EA-B344-4EA9-92A2-EB281764C70A}" type="slidenum">
              <a:rPr lang="en-US"/>
              <a:pPr>
                <a:defRPr/>
              </a:pPr>
              <a:t>‹#›</a:t>
            </a:fld>
            <a:endParaRPr lang="en-US"/>
          </a:p>
        </p:txBody>
      </p:sp>
    </p:spTree>
    <p:extLst>
      <p:ext uri="{BB962C8B-B14F-4D97-AF65-F5344CB8AC3E}">
        <p14:creationId xmlns:p14="http://schemas.microsoft.com/office/powerpoint/2010/main" val="5247443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11581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954088" y="2093913"/>
            <a:ext cx="3706812"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480217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B7CFCE3D-D608-49AB-97F2-267F3F7D630B}"/>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8C4637C2-F7C4-43C4-9C13-61A873A3C14F}"/>
              </a:ext>
            </a:extLst>
          </p:cNvPr>
          <p:cNvSpPr>
            <a:spLocks noGrp="1"/>
          </p:cNvSpPr>
          <p:nvPr>
            <p:ph type="sldNum" sz="quarter" idx="11"/>
          </p:nvPr>
        </p:nvSpPr>
        <p:spPr/>
        <p:txBody>
          <a:bodyPr/>
          <a:lstStyle>
            <a:lvl1pPr>
              <a:defRPr/>
            </a:lvl1pPr>
          </a:lstStyle>
          <a:p>
            <a:pPr>
              <a:defRPr/>
            </a:pPr>
            <a:fld id="{649B172B-8142-4EA9-B039-A9FB78958D4B}" type="slidenum">
              <a:rPr lang="en-GB" altLang="en-US"/>
              <a:pPr>
                <a:defRPr/>
              </a:pPr>
              <a:t>‹#›</a:t>
            </a:fld>
            <a:endParaRPr lang="en-GB" altLang="en-US"/>
          </a:p>
        </p:txBody>
      </p:sp>
    </p:spTree>
    <p:extLst>
      <p:ext uri="{BB962C8B-B14F-4D97-AF65-F5344CB8AC3E}">
        <p14:creationId xmlns:p14="http://schemas.microsoft.com/office/powerpoint/2010/main" val="3324547262"/>
      </p:ext>
    </p:extLst>
  </p:cSld>
  <p:clrMapOvr>
    <a:masterClrMapping/>
  </p:clrMapOvr>
  <p:transition spd="slow">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B3E06AC9-FFB9-4DF8-9E72-91DDBE389CC3}"/>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4DAC9DF6-A66B-403C-BF5B-C8CA4F5E570F}"/>
              </a:ext>
            </a:extLst>
          </p:cNvPr>
          <p:cNvSpPr>
            <a:spLocks noGrp="1"/>
          </p:cNvSpPr>
          <p:nvPr>
            <p:ph type="sldNum" sz="quarter" idx="11"/>
          </p:nvPr>
        </p:nvSpPr>
        <p:spPr/>
        <p:txBody>
          <a:bodyPr/>
          <a:lstStyle>
            <a:lvl1pPr>
              <a:defRPr/>
            </a:lvl1pPr>
          </a:lstStyle>
          <a:p>
            <a:pPr>
              <a:defRPr/>
            </a:pPr>
            <a:fld id="{9D451D62-6805-4223-B81B-940E9811E7B0}" type="slidenum">
              <a:rPr lang="en-GB" altLang="en-US"/>
              <a:pPr>
                <a:defRPr/>
              </a:pPr>
              <a:t>‹#›</a:t>
            </a:fld>
            <a:endParaRPr lang="en-GB" altLang="en-US"/>
          </a:p>
        </p:txBody>
      </p:sp>
    </p:spTree>
    <p:extLst>
      <p:ext uri="{BB962C8B-B14F-4D97-AF65-F5344CB8AC3E}">
        <p14:creationId xmlns:p14="http://schemas.microsoft.com/office/powerpoint/2010/main" val="2938734558"/>
      </p:ext>
    </p:extLst>
  </p:cSld>
  <p:clrMapOvr>
    <a:masterClrMapping/>
  </p:clrMapOvr>
  <p:transition spd="slow">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D18405C1-CA45-4A92-92B4-C6835950759C}"/>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224218A3-11CE-4CB7-92F1-0A80077B54EB}"/>
              </a:ext>
            </a:extLst>
          </p:cNvPr>
          <p:cNvSpPr>
            <a:spLocks noGrp="1"/>
          </p:cNvSpPr>
          <p:nvPr>
            <p:ph type="sldNum" sz="quarter" idx="11"/>
          </p:nvPr>
        </p:nvSpPr>
        <p:spPr/>
        <p:txBody>
          <a:bodyPr/>
          <a:lstStyle>
            <a:lvl1pPr>
              <a:defRPr/>
            </a:lvl1pPr>
          </a:lstStyle>
          <a:p>
            <a:pPr>
              <a:defRPr/>
            </a:pPr>
            <a:fld id="{11D1D24A-799B-4099-83ED-0178F7BBE71A}" type="slidenum">
              <a:rPr lang="en-GB" altLang="en-US"/>
              <a:pPr>
                <a:defRPr/>
              </a:pPr>
              <a:t>‹#›</a:t>
            </a:fld>
            <a:endParaRPr lang="en-GB" altLang="en-US"/>
          </a:p>
        </p:txBody>
      </p:sp>
    </p:spTree>
    <p:extLst>
      <p:ext uri="{BB962C8B-B14F-4D97-AF65-F5344CB8AC3E}">
        <p14:creationId xmlns:p14="http://schemas.microsoft.com/office/powerpoint/2010/main" val="3673446585"/>
      </p:ext>
    </p:extLst>
  </p:cSld>
  <p:clrMapOvr>
    <a:masterClrMapping/>
  </p:clrMapOvr>
  <p:transition spd="slow">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2565ED20-6A88-4F69-A08A-AF128C49D38A}"/>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796AC20D-3812-4F5D-ADF6-B3A3BEAA2608}"/>
              </a:ext>
            </a:extLst>
          </p:cNvPr>
          <p:cNvSpPr>
            <a:spLocks noGrp="1"/>
          </p:cNvSpPr>
          <p:nvPr>
            <p:ph type="sldNum" sz="quarter" idx="11"/>
          </p:nvPr>
        </p:nvSpPr>
        <p:spPr/>
        <p:txBody>
          <a:bodyPr/>
          <a:lstStyle>
            <a:lvl1pPr>
              <a:defRPr/>
            </a:lvl1pPr>
          </a:lstStyle>
          <a:p>
            <a:pPr>
              <a:defRPr/>
            </a:pPr>
            <a:fld id="{7BC94B8C-0411-4F7B-ABF1-ED14D8F91183}" type="slidenum">
              <a:rPr lang="en-GB" altLang="en-US"/>
              <a:pPr>
                <a:defRPr/>
              </a:pPr>
              <a:t>‹#›</a:t>
            </a:fld>
            <a:endParaRPr lang="en-GB" altLang="en-US"/>
          </a:p>
        </p:txBody>
      </p:sp>
    </p:spTree>
    <p:extLst>
      <p:ext uri="{BB962C8B-B14F-4D97-AF65-F5344CB8AC3E}">
        <p14:creationId xmlns:p14="http://schemas.microsoft.com/office/powerpoint/2010/main" val="2169373733"/>
      </p:ext>
    </p:extLst>
  </p:cSld>
  <p:clrMapOvr>
    <a:masterClrMapping/>
  </p:clrMapOvr>
  <p:transition spd="slow">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0EB3975E-2102-4050-BB91-C426AF32250E}"/>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AB2EBF8-6262-4D53-BBC4-2F7AD32CD765}"/>
              </a:ext>
            </a:extLst>
          </p:cNvPr>
          <p:cNvSpPr>
            <a:spLocks noGrp="1"/>
          </p:cNvSpPr>
          <p:nvPr>
            <p:ph type="sldNum" sz="quarter" idx="11"/>
          </p:nvPr>
        </p:nvSpPr>
        <p:spPr/>
        <p:txBody>
          <a:bodyPr/>
          <a:lstStyle>
            <a:lvl1pPr>
              <a:defRPr/>
            </a:lvl1pPr>
          </a:lstStyle>
          <a:p>
            <a:pPr>
              <a:defRPr/>
            </a:pPr>
            <a:fld id="{96BA5600-C79B-4C34-941B-1F3A793B1630}" type="slidenum">
              <a:rPr lang="en-GB" altLang="en-US"/>
              <a:pPr>
                <a:defRPr/>
              </a:pPr>
              <a:t>‹#›</a:t>
            </a:fld>
            <a:endParaRPr lang="en-GB" altLang="en-US"/>
          </a:p>
        </p:txBody>
      </p:sp>
    </p:spTree>
    <p:extLst>
      <p:ext uri="{BB962C8B-B14F-4D97-AF65-F5344CB8AC3E}">
        <p14:creationId xmlns:p14="http://schemas.microsoft.com/office/powerpoint/2010/main" val="1231048898"/>
      </p:ext>
    </p:extLst>
  </p:cSld>
  <p:clrMapOvr>
    <a:masterClrMapping/>
  </p:clrMapOvr>
  <p:transition spd="slow">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5CCEAFE-99CD-4768-8DA7-DB905249212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F277C64A-09E6-4B4B-BFB1-FC82A4C6271E}"/>
              </a:ext>
            </a:extLst>
          </p:cNvPr>
          <p:cNvSpPr>
            <a:spLocks noGrp="1"/>
          </p:cNvSpPr>
          <p:nvPr>
            <p:ph type="sldNum" sz="quarter" idx="11"/>
          </p:nvPr>
        </p:nvSpPr>
        <p:spPr/>
        <p:txBody>
          <a:bodyPr/>
          <a:lstStyle>
            <a:lvl1pPr>
              <a:defRPr/>
            </a:lvl1pPr>
          </a:lstStyle>
          <a:p>
            <a:pPr>
              <a:defRPr/>
            </a:pPr>
            <a:fld id="{BBD04078-E3B0-45BF-861A-91E93D1B7673}" type="slidenum">
              <a:rPr lang="en-GB" altLang="en-US"/>
              <a:pPr>
                <a:defRPr/>
              </a:pPr>
              <a:t>‹#›</a:t>
            </a:fld>
            <a:endParaRPr lang="en-GB" altLang="en-US"/>
          </a:p>
        </p:txBody>
      </p:sp>
    </p:spTree>
    <p:extLst>
      <p:ext uri="{BB962C8B-B14F-4D97-AF65-F5344CB8AC3E}">
        <p14:creationId xmlns:p14="http://schemas.microsoft.com/office/powerpoint/2010/main" val="710363823"/>
      </p:ext>
    </p:extLst>
  </p:cSld>
  <p:clrMapOvr>
    <a:masterClrMapping/>
  </p:clrMapOvr>
  <p:transition spd="slow">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0437ECE6-DA77-41A8-91E6-10EFA3B6B78A}"/>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19/03/2021</a:t>
            </a:fld>
            <a:endParaRPr lang="en-GB" altLang="en-GB"/>
          </a:p>
        </p:txBody>
      </p:sp>
      <p:sp>
        <p:nvSpPr>
          <p:cNvPr id="4" name="Footer Placeholder 3">
            <a:extLst>
              <a:ext uri="{FF2B5EF4-FFF2-40B4-BE49-F238E27FC236}">
                <a16:creationId xmlns:a16="http://schemas.microsoft.com/office/drawing/2014/main" id="{DD5587FB-3B41-4AD3-A1FC-D2E8E83F04DB}"/>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98F98B3D-1A49-4658-972A-0893DA948851}"/>
              </a:ext>
            </a:extLst>
          </p:cNvPr>
          <p:cNvSpPr>
            <a:spLocks noGrp="1"/>
          </p:cNvSpPr>
          <p:nvPr>
            <p:ph type="sldNum" sz="quarter" idx="12"/>
          </p:nvPr>
        </p:nvSpPr>
        <p:spPr/>
        <p:txBody>
          <a:bodyPr/>
          <a:lstStyle>
            <a:lvl1pPr>
              <a:defRPr/>
            </a:lvl1pPr>
          </a:lstStyle>
          <a:p>
            <a:pPr>
              <a:defRPr/>
            </a:pPr>
            <a:fld id="{D3C66268-5293-43B7-916F-5DE445C617B7}" type="slidenum">
              <a:rPr lang="en-GB" altLang="en-GB"/>
              <a:pPr>
                <a:defRPr/>
              </a:pPr>
              <a:t>‹#›</a:t>
            </a:fld>
            <a:endParaRPr lang="en-GB" altLang="en-GB"/>
          </a:p>
        </p:txBody>
      </p:sp>
    </p:spTree>
    <p:extLst>
      <p:ext uri="{BB962C8B-B14F-4D97-AF65-F5344CB8AC3E}">
        <p14:creationId xmlns:p14="http://schemas.microsoft.com/office/powerpoint/2010/main" val="5390092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1A664DDB-F7B8-4340-8B36-54D02D5F8AE9}" type="datetime1">
              <a:rPr lang="en-GB" smtClean="0"/>
              <a:pPr>
                <a:defRPr/>
              </a:pPr>
              <a:t>19/03/2021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891A6810-17DA-4D25-BA09-1C747B0198C0}" type="slidenum">
              <a:rPr lang="en-GB" smtClean="0"/>
              <a:pPr>
                <a:defRPr/>
              </a:pPr>
              <a:t>‹#›</a:t>
            </a:fld>
            <a:endParaRPr lang="en-GB"/>
          </a:p>
        </p:txBody>
      </p:sp>
    </p:spTree>
    <p:extLst>
      <p:ext uri="{BB962C8B-B14F-4D97-AF65-F5344CB8AC3E}">
        <p14:creationId xmlns:p14="http://schemas.microsoft.com/office/powerpoint/2010/main" val="772834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DAAAA4AC-602A-489F-BEB3-E8E14B25FF32}" type="datetime1">
              <a:rPr lang="en-GB" smtClean="0"/>
              <a:pPr>
                <a:defRPr/>
              </a:pPr>
              <a:t>19/03/2021</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5814791"/>
            <a:ext cx="2057400" cy="365125"/>
          </a:xfrm>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3322C9D7-BD7A-4D33-88F9-70928F3A8B73}" type="slidenum">
              <a:rPr lang="en-GB" smtClean="0"/>
              <a:pPr>
                <a:defRPr/>
              </a:pPr>
              <a:t>‹#›</a:t>
            </a:fld>
            <a:endParaRPr lang="en-GB"/>
          </a:p>
        </p:txBody>
      </p:sp>
    </p:spTree>
    <p:extLst>
      <p:ext uri="{BB962C8B-B14F-4D97-AF65-F5344CB8AC3E}">
        <p14:creationId xmlns:p14="http://schemas.microsoft.com/office/powerpoint/2010/main" val="34123384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EC0E44-31DD-4789-86DE-B6E31155F116}"/>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943D9F2D-9932-4726-8DBE-481141DB0BE1}" type="datetime1">
              <a:rPr lang="en-GB" smtClean="0"/>
              <a:pPr>
                <a:defRPr/>
              </a:pPr>
              <a:t>19/03/2021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1D6EEAA7-D1B8-4D95-8668-AAE1EF902115}" type="slidenum">
              <a:rPr lang="en-GB" smtClean="0"/>
              <a:pPr>
                <a:defRPr/>
              </a:pPr>
              <a:t>‹#›</a:t>
            </a:fld>
            <a:endParaRPr lang="en-GB"/>
          </a:p>
        </p:txBody>
      </p:sp>
    </p:spTree>
    <p:extLst>
      <p:ext uri="{BB962C8B-B14F-4D97-AF65-F5344CB8AC3E}">
        <p14:creationId xmlns:p14="http://schemas.microsoft.com/office/powerpoint/2010/main" val="2106270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550772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05912846-7A06-4B40-9C58-4B42233C3544}" type="datetime1">
              <a:rPr lang="en-GB" smtClean="0"/>
              <a:pPr>
                <a:defRPr/>
              </a:pPr>
              <a:t>19/03/2021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EED1C3A3-733D-4E03-8BBA-57428344C856}" type="slidenum">
              <a:rPr lang="en-GB" smtClean="0"/>
              <a:pPr>
                <a:defRPr/>
              </a:pPr>
              <a:t>‹#›</a:t>
            </a:fld>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spTree>
    <p:extLst>
      <p:ext uri="{BB962C8B-B14F-4D97-AF65-F5344CB8AC3E}">
        <p14:creationId xmlns:p14="http://schemas.microsoft.com/office/powerpoint/2010/main" val="3672699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903D7F4-2AD2-4C9C-9330-C03E0E70D3F1}"/>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85338417-3E6F-4BFF-9057-0066DE782A8A}" type="datetime1">
              <a:rPr lang="en-GB" smtClean="0"/>
              <a:pPr>
                <a:defRPr/>
              </a:pPr>
              <a:t>19/03/2021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C67D9B06-E0D3-482C-8B23-B369CDD28B6D}" type="slidenum">
              <a:rPr lang="en-GB" smtClean="0"/>
              <a:pPr>
                <a:defRPr/>
              </a:pPr>
              <a:t>‹#›</a:t>
            </a:fld>
            <a:endParaRPr lang="en-GB"/>
          </a:p>
        </p:txBody>
      </p:sp>
      <p:pic>
        <p:nvPicPr>
          <p:cNvPr id="8" name="Picture 7">
            <a:extLst>
              <a:ext uri="{FF2B5EF4-FFF2-40B4-BE49-F238E27FC236}">
                <a16:creationId xmlns:a16="http://schemas.microsoft.com/office/drawing/2014/main" id="{CE37D3FD-F294-4C0B-BF90-C02FC97CE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28008089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3BB8CA39-6DA6-43AC-B080-DCCFD77D534A}" type="datetime1">
              <a:rPr lang="en-GB" smtClean="0"/>
              <a:pPr>
                <a:defRPr/>
              </a:pPr>
              <a:t>19/03/2021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B878F02F-C488-4E89-A041-182781D9BBDB}" type="slidenum">
              <a:rPr lang="en-GB" smtClean="0"/>
              <a:pPr>
                <a:defRPr/>
              </a:pPr>
              <a:t>‹#›</a:t>
            </a:fld>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pic>
        <p:nvPicPr>
          <p:cNvPr id="8" name="Picture 7">
            <a:extLst>
              <a:ext uri="{FF2B5EF4-FFF2-40B4-BE49-F238E27FC236}">
                <a16:creationId xmlns:a16="http://schemas.microsoft.com/office/drawing/2014/main" id="{7908FF1C-CECD-4AD8-B7A9-F4B8A1C02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41040750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F4EB1B16-47AC-4D2E-99C1-B92EA25D7546}" type="datetime1">
              <a:rPr lang="en-GB" smtClean="0"/>
              <a:pPr>
                <a:defRPr/>
              </a:pPr>
              <a:t>19/03/2021</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135877E6-CFA9-460C-AD53-BE61A6308504}" type="slidenum">
              <a:rPr lang="en-GB" smtClean="0"/>
              <a:pPr>
                <a:defRPr/>
              </a:pPr>
              <a:t>‹#›</a:t>
            </a:fld>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r>
              <a:rPr lang="en-US"/>
              <a:t>Click icon to add picture</a:t>
            </a:r>
          </a:p>
        </p:txBody>
      </p:sp>
    </p:spTree>
    <p:extLst>
      <p:ext uri="{BB962C8B-B14F-4D97-AF65-F5344CB8AC3E}">
        <p14:creationId xmlns:p14="http://schemas.microsoft.com/office/powerpoint/2010/main" val="1590332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C11B097B-E4DF-49E1-B374-2855245427A4}" type="datetime1">
              <a:rPr lang="en-GB" smtClean="0"/>
              <a:pPr>
                <a:defRPr/>
              </a:pPr>
              <a:t>19/03/2021</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BF2B9201-5EC8-4A99-AE8D-33B2CDA1DBFD}" type="slidenum">
              <a:rPr lang="en-GB" smtClean="0"/>
              <a:pPr>
                <a:defRPr/>
              </a:pPr>
              <a:t>‹#›</a:t>
            </a:fld>
            <a:endParaRPr lang="en-GB"/>
          </a:p>
        </p:txBody>
      </p:sp>
    </p:spTree>
    <p:extLst>
      <p:ext uri="{BB962C8B-B14F-4D97-AF65-F5344CB8AC3E}">
        <p14:creationId xmlns:p14="http://schemas.microsoft.com/office/powerpoint/2010/main" val="41965150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6CE2869F-F472-45FC-943D-A79C8190976D}" type="datetime1">
              <a:rPr lang="en-GB" smtClean="0"/>
              <a:pPr>
                <a:defRPr/>
              </a:pPr>
              <a:t>19/03/2021</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E2187135-3C6A-4087-ACD3-911A6D361F8E}" type="slidenum">
              <a:rPr lang="en-GB" smtClean="0"/>
              <a:pPr>
                <a:defRPr/>
              </a:pPr>
              <a:t>‹#›</a:t>
            </a:fld>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r>
              <a:rPr lang="en-US"/>
              <a:t>Click icon to add picture</a:t>
            </a:r>
            <a:endParaRPr lang="en-GB"/>
          </a:p>
        </p:txBody>
      </p:sp>
    </p:spTree>
    <p:extLst>
      <p:ext uri="{BB962C8B-B14F-4D97-AF65-F5344CB8AC3E}">
        <p14:creationId xmlns:p14="http://schemas.microsoft.com/office/powerpoint/2010/main" val="25719820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C913EE-2727-4AD5-A4F4-2BB171BD1452}"/>
              </a:ext>
            </a:extLst>
          </p:cNvPr>
          <p:cNvSpPr/>
          <p:nvPr/>
        </p:nvSpPr>
        <p:spPr>
          <a:xfrm>
            <a:off x="0" y="1"/>
            <a:ext cx="9144000" cy="56324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r>
              <a:rPr lang="en-US"/>
              <a:t>Click icon to add picture</a:t>
            </a:r>
          </a:p>
        </p:txBody>
      </p:sp>
      <p:sp>
        <p:nvSpPr>
          <p:cNvPr id="3" name="Date Placeholder 2">
            <a:extLst>
              <a:ext uri="{FF2B5EF4-FFF2-40B4-BE49-F238E27FC236}">
                <a16:creationId xmlns:a16="http://schemas.microsoft.com/office/drawing/2014/main" id="{E10179F0-3632-4679-B6A5-46A0CB570E33}"/>
              </a:ext>
            </a:extLst>
          </p:cNvPr>
          <p:cNvSpPr>
            <a:spLocks noGrp="1"/>
          </p:cNvSpPr>
          <p:nvPr>
            <p:ph type="dt" sz="half" idx="10"/>
          </p:nvPr>
        </p:nvSpPr>
        <p:spPr/>
        <p:txBody>
          <a:bodyPr/>
          <a:lstStyle/>
          <a:p>
            <a:pPr>
              <a:defRPr/>
            </a:pPr>
            <a:fld id="{2344F369-CAD3-4818-9564-EF163E89707B}" type="datetime1">
              <a:rPr lang="en-GB" smtClean="0"/>
              <a:pPr>
                <a:defRPr/>
              </a:pPr>
              <a:t>19/03/2021</a:t>
            </a:fld>
            <a:endParaRPr lang="en-GB"/>
          </a:p>
        </p:txBody>
      </p:sp>
      <p:sp>
        <p:nvSpPr>
          <p:cNvPr id="4" name="Footer Placeholder 3">
            <a:extLst>
              <a:ext uri="{FF2B5EF4-FFF2-40B4-BE49-F238E27FC236}">
                <a16:creationId xmlns:a16="http://schemas.microsoft.com/office/drawing/2014/main" id="{DD3D66F0-0409-41B5-8F0F-17515FC29F6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DA2F6746-0473-414F-B00B-B98335701938}"/>
              </a:ext>
            </a:extLst>
          </p:cNvPr>
          <p:cNvSpPr>
            <a:spLocks noGrp="1"/>
          </p:cNvSpPr>
          <p:nvPr>
            <p:ph type="sldNum" sz="quarter" idx="12"/>
          </p:nvPr>
        </p:nvSpPr>
        <p:spPr/>
        <p:txBody>
          <a:bodyPr/>
          <a:lstStyle/>
          <a:p>
            <a:pPr>
              <a:defRPr/>
            </a:pPr>
            <a:fld id="{27ED585F-DF48-42F9-ACBA-3B0DA106ABCE}" type="slidenum">
              <a:rPr lang="en-GB" smtClean="0"/>
              <a:pPr>
                <a:defRPr/>
              </a:pPr>
              <a:t>‹#›</a:t>
            </a:fld>
            <a:endParaRPr lang="en-GB"/>
          </a:p>
        </p:txBody>
      </p:sp>
      <p:sp>
        <p:nvSpPr>
          <p:cNvPr id="9" name="Title 1">
            <a:extLst>
              <a:ext uri="{FF2B5EF4-FFF2-40B4-BE49-F238E27FC236}">
                <a16:creationId xmlns:a16="http://schemas.microsoft.com/office/drawing/2014/main" id="{E5AB8804-944C-44FE-AC90-21977F1B78F3}"/>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2283710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666FB1-7EB8-48D4-BBC6-25C76E69EA69}"/>
              </a:ext>
            </a:extLst>
          </p:cNvPr>
          <p:cNvSpPr>
            <a:spLocks noGrp="1"/>
          </p:cNvSpPr>
          <p:nvPr>
            <p:ph type="dt" sz="half" idx="10"/>
          </p:nvPr>
        </p:nvSpPr>
        <p:spPr/>
        <p:txBody>
          <a:bodyPr/>
          <a:lstStyle/>
          <a:p>
            <a:pPr>
              <a:defRPr/>
            </a:pPr>
            <a:fld id="{84B89B2E-8B73-46F8-AF95-17249E246D86}" type="datetime1">
              <a:rPr lang="en-GB" smtClean="0"/>
              <a:pPr>
                <a:defRPr/>
              </a:pPr>
              <a:t>19/03/2021</a:t>
            </a:fld>
            <a:endParaRPr lang="en-GB"/>
          </a:p>
        </p:txBody>
      </p:sp>
      <p:sp>
        <p:nvSpPr>
          <p:cNvPr id="4" name="Footer Placeholder 3">
            <a:extLst>
              <a:ext uri="{FF2B5EF4-FFF2-40B4-BE49-F238E27FC236}">
                <a16:creationId xmlns:a16="http://schemas.microsoft.com/office/drawing/2014/main" id="{6808E062-8FFD-4BEA-9E4D-0665BABE60B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26FD1732-3E34-49BE-8B77-1A0F750E24F4}"/>
              </a:ext>
            </a:extLst>
          </p:cNvPr>
          <p:cNvSpPr>
            <a:spLocks noGrp="1"/>
          </p:cNvSpPr>
          <p:nvPr>
            <p:ph type="sldNum" sz="quarter" idx="12"/>
          </p:nvPr>
        </p:nvSpPr>
        <p:spPr/>
        <p:txBody>
          <a:bodyPr/>
          <a:lstStyle/>
          <a:p>
            <a:pPr>
              <a:defRPr/>
            </a:pPr>
            <a:fld id="{00DFE09A-49D6-4A62-B4AA-BD55395534F5}" type="slidenum">
              <a:rPr lang="en-GB" smtClean="0"/>
              <a:pPr>
                <a:defRPr/>
              </a:pPr>
              <a:t>‹#›</a:t>
            </a:fld>
            <a:endParaRPr lang="en-GB"/>
          </a:p>
        </p:txBody>
      </p:sp>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hasCustomPrompt="1"/>
          </p:nvPr>
        </p:nvSpPr>
        <p:spPr>
          <a:xfrm>
            <a:off x="0" y="0"/>
            <a:ext cx="9144000" cy="5689600"/>
          </a:xfrm>
          <a:prstGeom prst="rect">
            <a:avLst/>
          </a:prstGeom>
        </p:spPr>
        <p:txBody>
          <a:bodyPr/>
          <a:lstStyle>
            <a:lvl1pPr>
              <a:defRPr/>
            </a:lvl1pPr>
          </a:lstStyle>
          <a:p>
            <a:r>
              <a:rPr lang="en-US"/>
              <a:t>Click icon to add full bleed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38748799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21212D-E935-40DA-A8C3-8B44174E606C}"/>
              </a:ext>
            </a:extLst>
          </p:cNvPr>
          <p:cNvSpPr>
            <a:spLocks noGrp="1"/>
          </p:cNvSpPr>
          <p:nvPr>
            <p:ph type="dt" sz="half" idx="10"/>
          </p:nvPr>
        </p:nvSpPr>
        <p:spPr/>
        <p:txBody>
          <a:bodyPr/>
          <a:lstStyle/>
          <a:p>
            <a:pPr>
              <a:defRPr/>
            </a:pPr>
            <a:fld id="{7369C7AC-9293-42D1-9E05-A19086982E44}" type="datetime1">
              <a:rPr lang="en-GB" smtClean="0"/>
              <a:pPr>
                <a:defRPr/>
              </a:pPr>
              <a:t>19/03/2021</a:t>
            </a:fld>
            <a:endParaRPr lang="en-GB"/>
          </a:p>
        </p:txBody>
      </p:sp>
      <p:sp>
        <p:nvSpPr>
          <p:cNvPr id="4" name="Footer Placeholder 3">
            <a:extLst>
              <a:ext uri="{FF2B5EF4-FFF2-40B4-BE49-F238E27FC236}">
                <a16:creationId xmlns:a16="http://schemas.microsoft.com/office/drawing/2014/main" id="{32684AF7-63FF-4F17-8CEC-05F9D0F11F10}"/>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32C3E4AC-67E3-4249-9DF5-A4C70E5F12DF}"/>
              </a:ext>
            </a:extLst>
          </p:cNvPr>
          <p:cNvSpPr>
            <a:spLocks noGrp="1"/>
          </p:cNvSpPr>
          <p:nvPr>
            <p:ph type="sldNum" sz="quarter" idx="12"/>
          </p:nvPr>
        </p:nvSpPr>
        <p:spPr/>
        <p:txBody>
          <a:bodyPr/>
          <a:lstStyle/>
          <a:p>
            <a:pPr>
              <a:defRPr/>
            </a:pPr>
            <a:fld id="{E2A8EE50-6068-4827-B651-6F9B5B0487E3}" type="slidenum">
              <a:rPr lang="en-GB" smtClean="0"/>
              <a:pPr>
                <a:defRPr/>
              </a:pPr>
              <a:t>‹#›</a:t>
            </a:fld>
            <a:endParaRPr lang="en-GB"/>
          </a:p>
        </p:txBody>
      </p:sp>
    </p:spTree>
    <p:extLst>
      <p:ext uri="{BB962C8B-B14F-4D97-AF65-F5344CB8AC3E}">
        <p14:creationId xmlns:p14="http://schemas.microsoft.com/office/powerpoint/2010/main" val="23310407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26B6-9036-4126-AE1F-8A37EA538A2C}"/>
              </a:ext>
            </a:extLst>
          </p:cNvPr>
          <p:cNvSpPr>
            <a:spLocks noGrp="1"/>
          </p:cNvSpPr>
          <p:nvPr>
            <p:ph type="dt" sz="half" idx="10"/>
          </p:nvPr>
        </p:nvSpPr>
        <p:spPr/>
        <p:txBody>
          <a:bodyPr/>
          <a:lstStyle/>
          <a:p>
            <a:pPr>
              <a:defRPr/>
            </a:pPr>
            <a:fld id="{09B709EE-233D-4379-A7DA-B5504C3CAFFC}" type="datetime1">
              <a:rPr lang="en-GB" smtClean="0"/>
              <a:pPr>
                <a:defRPr/>
              </a:pPr>
              <a:t>19/03/2021</a:t>
            </a:fld>
            <a:endParaRPr lang="en-GB"/>
          </a:p>
        </p:txBody>
      </p:sp>
      <p:sp>
        <p:nvSpPr>
          <p:cNvPr id="3" name="Footer Placeholder 2">
            <a:extLst>
              <a:ext uri="{FF2B5EF4-FFF2-40B4-BE49-F238E27FC236}">
                <a16:creationId xmlns:a16="http://schemas.microsoft.com/office/drawing/2014/main" id="{889A293D-86F4-467C-A6B2-024611FA1E23}"/>
              </a:ext>
            </a:extLst>
          </p:cNvPr>
          <p:cNvSpPr>
            <a:spLocks noGrp="1"/>
          </p:cNvSpPr>
          <p:nvPr>
            <p:ph type="ftr" sz="quarter" idx="11"/>
          </p:nvPr>
        </p:nvSpPr>
        <p:spPr/>
        <p:txBody>
          <a:bodyPr/>
          <a:lstStyle/>
          <a:p>
            <a:pPr>
              <a:defRPr/>
            </a:pPr>
            <a:endParaRPr lang="en-GB"/>
          </a:p>
        </p:txBody>
      </p:sp>
      <p:sp>
        <p:nvSpPr>
          <p:cNvPr id="4" name="Slide Number Placeholder 3">
            <a:extLst>
              <a:ext uri="{FF2B5EF4-FFF2-40B4-BE49-F238E27FC236}">
                <a16:creationId xmlns:a16="http://schemas.microsoft.com/office/drawing/2014/main" id="{C8759A11-3108-4192-81AD-C415E05429B6}"/>
              </a:ext>
            </a:extLst>
          </p:cNvPr>
          <p:cNvSpPr>
            <a:spLocks noGrp="1"/>
          </p:cNvSpPr>
          <p:nvPr>
            <p:ph type="sldNum" sz="quarter" idx="12"/>
          </p:nvPr>
        </p:nvSpPr>
        <p:spPr/>
        <p:txBody>
          <a:bodyPr/>
          <a:lstStyle/>
          <a:p>
            <a:pPr>
              <a:defRPr/>
            </a:pPr>
            <a:fld id="{98437914-C2B2-4ECE-B1A4-B638D880D97A}" type="slidenum">
              <a:rPr lang="en-GB" smtClean="0"/>
              <a:pPr>
                <a:defRPr/>
              </a:pPr>
              <a:t>‹#›</a:t>
            </a:fld>
            <a:endParaRPr lang="en-GB"/>
          </a:p>
        </p:txBody>
      </p:sp>
    </p:spTree>
    <p:extLst>
      <p:ext uri="{BB962C8B-B14F-4D97-AF65-F5344CB8AC3E}">
        <p14:creationId xmlns:p14="http://schemas.microsoft.com/office/powerpoint/2010/main" val="2318526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036424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06A260EA-B344-4EA9-92A2-EB281764C70A}" type="slidenum">
              <a:rPr lang="en-US" smtClean="0"/>
              <a:pPr>
                <a:defRPr/>
              </a:pPr>
              <a:t>‹#›</a:t>
            </a:fld>
            <a:endParaRPr lang="en-US"/>
          </a:p>
        </p:txBody>
      </p:sp>
      <p:sp>
        <p:nvSpPr>
          <p:cNvPr id="5" name="Text Placeholder 4"/>
          <p:cNvSpPr>
            <a:spLocks noGrp="1"/>
          </p:cNvSpPr>
          <p:nvPr>
            <p:ph type="body" sz="quarter" idx="11" hasCustomPrompt="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Click to add title</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5870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4599C82D-45D6-4B62-B630-2F29A980F875}"/>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E094E819-6E97-41E3-A5AB-33DA755203A0}"/>
              </a:ext>
            </a:extLst>
          </p:cNvPr>
          <p:cNvSpPr>
            <a:spLocks noGrp="1"/>
          </p:cNvSpPr>
          <p:nvPr>
            <p:ph type="sldNum" sz="quarter" idx="11"/>
          </p:nvPr>
        </p:nvSpPr>
        <p:spPr/>
        <p:txBody>
          <a:bodyPr/>
          <a:lstStyle>
            <a:lvl1pPr>
              <a:defRPr/>
            </a:lvl1pPr>
          </a:lstStyle>
          <a:p>
            <a:pPr>
              <a:defRPr/>
            </a:pPr>
            <a:fld id="{9B1713BD-5732-46D6-B92A-504D994A0206}" type="slidenum">
              <a:rPr lang="en-GB" altLang="en-US"/>
              <a:pPr>
                <a:defRPr/>
              </a:pPr>
              <a:t>‹#›</a:t>
            </a:fld>
            <a:endParaRPr lang="en-GB" altLang="en-US"/>
          </a:p>
        </p:txBody>
      </p:sp>
    </p:spTree>
    <p:extLst>
      <p:ext uri="{BB962C8B-B14F-4D97-AF65-F5344CB8AC3E}">
        <p14:creationId xmlns:p14="http://schemas.microsoft.com/office/powerpoint/2010/main" val="2978632086"/>
      </p:ext>
    </p:extLst>
  </p:cSld>
  <p:clrMapOvr>
    <a:masterClrMapping/>
  </p:clrMapOvr>
  <p:transition spd="slow">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C95784C7-F0E9-473B-870E-41E11C68F119}"/>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5CB22BC8-C1D2-4926-BD4E-C6084A1D6FE7}"/>
              </a:ext>
            </a:extLst>
          </p:cNvPr>
          <p:cNvSpPr>
            <a:spLocks noGrp="1"/>
          </p:cNvSpPr>
          <p:nvPr>
            <p:ph type="sldNum" sz="quarter" idx="11"/>
          </p:nvPr>
        </p:nvSpPr>
        <p:spPr/>
        <p:txBody>
          <a:bodyPr/>
          <a:lstStyle>
            <a:lvl1pPr>
              <a:defRPr/>
            </a:lvl1pPr>
          </a:lstStyle>
          <a:p>
            <a:pPr>
              <a:defRPr/>
            </a:pPr>
            <a:fld id="{BEA79A8C-B65E-4DAA-86B8-FD464A11D487}" type="slidenum">
              <a:rPr lang="en-GB" altLang="en-US"/>
              <a:pPr>
                <a:defRPr/>
              </a:pPr>
              <a:t>‹#›</a:t>
            </a:fld>
            <a:endParaRPr lang="en-GB" altLang="en-US"/>
          </a:p>
        </p:txBody>
      </p:sp>
    </p:spTree>
    <p:extLst>
      <p:ext uri="{BB962C8B-B14F-4D97-AF65-F5344CB8AC3E}">
        <p14:creationId xmlns:p14="http://schemas.microsoft.com/office/powerpoint/2010/main" val="3532772395"/>
      </p:ext>
    </p:extLst>
  </p:cSld>
  <p:clrMapOvr>
    <a:masterClrMapping/>
  </p:clrMapOvr>
  <p:transition spd="slow">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A900831C-36FF-444B-A747-0C274140F566}"/>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27F60C-8C87-4A02-81D1-EF3CAC59B5A7}"/>
              </a:ext>
            </a:extLst>
          </p:cNvPr>
          <p:cNvSpPr>
            <a:spLocks noGrp="1"/>
          </p:cNvSpPr>
          <p:nvPr>
            <p:ph type="sldNum" sz="quarter" idx="11"/>
          </p:nvPr>
        </p:nvSpPr>
        <p:spPr/>
        <p:txBody>
          <a:bodyPr/>
          <a:lstStyle>
            <a:lvl1pPr>
              <a:defRPr/>
            </a:lvl1pPr>
          </a:lstStyle>
          <a:p>
            <a:pPr>
              <a:defRPr/>
            </a:pPr>
            <a:fld id="{22DDB8B0-D9FE-4E33-AF2E-ED5DB9179984}" type="slidenum">
              <a:rPr lang="en-GB" altLang="en-US"/>
              <a:pPr>
                <a:defRPr/>
              </a:pPr>
              <a:t>‹#›</a:t>
            </a:fld>
            <a:endParaRPr lang="en-GB" altLang="en-US"/>
          </a:p>
        </p:txBody>
      </p:sp>
    </p:spTree>
    <p:extLst>
      <p:ext uri="{BB962C8B-B14F-4D97-AF65-F5344CB8AC3E}">
        <p14:creationId xmlns:p14="http://schemas.microsoft.com/office/powerpoint/2010/main" val="2051209638"/>
      </p:ext>
    </p:extLst>
  </p:cSld>
  <p:clrMapOvr>
    <a:masterClrMapping/>
  </p:clrMapOvr>
  <p:transition spd="slow">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CAAB7ABF-5032-43D1-A21C-55D74F27BE25}"/>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8FC7B0A9-0A63-4842-B340-B9F4C3973463}"/>
              </a:ext>
            </a:extLst>
          </p:cNvPr>
          <p:cNvSpPr>
            <a:spLocks noGrp="1"/>
          </p:cNvSpPr>
          <p:nvPr>
            <p:ph type="sldNum" sz="quarter" idx="11"/>
          </p:nvPr>
        </p:nvSpPr>
        <p:spPr/>
        <p:txBody>
          <a:bodyPr/>
          <a:lstStyle>
            <a:lvl1pPr>
              <a:defRPr/>
            </a:lvl1pPr>
          </a:lstStyle>
          <a:p>
            <a:pPr>
              <a:defRPr/>
            </a:pPr>
            <a:fld id="{2EB024EF-40F1-4600-831C-506787B3EEDA}" type="slidenum">
              <a:rPr lang="en-GB" altLang="en-US"/>
              <a:pPr>
                <a:defRPr/>
              </a:pPr>
              <a:t>‹#›</a:t>
            </a:fld>
            <a:endParaRPr lang="en-GB" altLang="en-US"/>
          </a:p>
        </p:txBody>
      </p:sp>
    </p:spTree>
    <p:extLst>
      <p:ext uri="{BB962C8B-B14F-4D97-AF65-F5344CB8AC3E}">
        <p14:creationId xmlns:p14="http://schemas.microsoft.com/office/powerpoint/2010/main" val="936017276"/>
      </p:ext>
    </p:extLst>
  </p:cSld>
  <p:clrMapOvr>
    <a:masterClrMapping/>
  </p:clrMapOvr>
  <p:transition spd="slow">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1A928CBE-BC65-4471-AEDB-53D4E16BFD67}"/>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F5DB0D3-21E4-4FF6-A77A-6F108C617A90}"/>
              </a:ext>
            </a:extLst>
          </p:cNvPr>
          <p:cNvSpPr>
            <a:spLocks noGrp="1"/>
          </p:cNvSpPr>
          <p:nvPr>
            <p:ph type="sldNum" sz="quarter" idx="11"/>
          </p:nvPr>
        </p:nvSpPr>
        <p:spPr/>
        <p:txBody>
          <a:bodyPr/>
          <a:lstStyle>
            <a:lvl1pPr>
              <a:defRPr/>
            </a:lvl1pPr>
          </a:lstStyle>
          <a:p>
            <a:pPr>
              <a:defRPr/>
            </a:pPr>
            <a:fld id="{4E926449-4E13-4375-8070-C4ACF405F5D0}" type="slidenum">
              <a:rPr lang="en-GB" altLang="en-US"/>
              <a:pPr>
                <a:defRPr/>
              </a:pPr>
              <a:t>‹#›</a:t>
            </a:fld>
            <a:endParaRPr lang="en-GB" altLang="en-US"/>
          </a:p>
        </p:txBody>
      </p:sp>
    </p:spTree>
    <p:extLst>
      <p:ext uri="{BB962C8B-B14F-4D97-AF65-F5344CB8AC3E}">
        <p14:creationId xmlns:p14="http://schemas.microsoft.com/office/powerpoint/2010/main" val="1654715136"/>
      </p:ext>
    </p:extLst>
  </p:cSld>
  <p:clrMapOvr>
    <a:masterClrMapping/>
  </p:clrMapOvr>
  <p:transition spd="slow">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0FB32CC8-D6EA-42F9-A09A-048BC8384BE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E781A16C-A710-4604-9EE7-D385D16A635F}"/>
              </a:ext>
            </a:extLst>
          </p:cNvPr>
          <p:cNvSpPr>
            <a:spLocks noGrp="1"/>
          </p:cNvSpPr>
          <p:nvPr>
            <p:ph type="sldNum" sz="quarter" idx="11"/>
          </p:nvPr>
        </p:nvSpPr>
        <p:spPr/>
        <p:txBody>
          <a:bodyPr/>
          <a:lstStyle>
            <a:lvl1pPr>
              <a:defRPr/>
            </a:lvl1pPr>
          </a:lstStyle>
          <a:p>
            <a:pPr>
              <a:defRPr/>
            </a:pPr>
            <a:fld id="{A8D85F92-AE9D-466D-9E61-2B986232D598}" type="slidenum">
              <a:rPr lang="en-GB" altLang="en-US"/>
              <a:pPr>
                <a:defRPr/>
              </a:pPr>
              <a:t>‹#›</a:t>
            </a:fld>
            <a:endParaRPr lang="en-GB" altLang="en-US"/>
          </a:p>
        </p:txBody>
      </p:sp>
    </p:spTree>
    <p:extLst>
      <p:ext uri="{BB962C8B-B14F-4D97-AF65-F5344CB8AC3E}">
        <p14:creationId xmlns:p14="http://schemas.microsoft.com/office/powerpoint/2010/main" val="3364456047"/>
      </p:ext>
    </p:extLst>
  </p:cSld>
  <p:clrMapOvr>
    <a:masterClrMapping/>
  </p:clrMapOvr>
  <p:transition spd="slow">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2EB97CDE-0B63-44EB-A947-8525ED0B9972}"/>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19/03/2021</a:t>
            </a:fld>
            <a:endParaRPr lang="en-GB" altLang="en-GB"/>
          </a:p>
        </p:txBody>
      </p:sp>
      <p:sp>
        <p:nvSpPr>
          <p:cNvPr id="4" name="Footer Placeholder 3">
            <a:extLst>
              <a:ext uri="{FF2B5EF4-FFF2-40B4-BE49-F238E27FC236}">
                <a16:creationId xmlns:a16="http://schemas.microsoft.com/office/drawing/2014/main" id="{56DE0576-26B8-4938-B4E0-188EC4CFF724}"/>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62347746-C79B-44E4-A420-325896332060}"/>
              </a:ext>
            </a:extLst>
          </p:cNvPr>
          <p:cNvSpPr>
            <a:spLocks noGrp="1"/>
          </p:cNvSpPr>
          <p:nvPr>
            <p:ph type="sldNum" sz="quarter" idx="12"/>
          </p:nvPr>
        </p:nvSpPr>
        <p:spPr/>
        <p:txBody>
          <a:bodyPr/>
          <a:lstStyle>
            <a:lvl1pPr>
              <a:defRPr/>
            </a:lvl1pPr>
          </a:lstStyle>
          <a:p>
            <a:pPr>
              <a:defRPr/>
            </a:pPr>
            <a:fld id="{774C7798-4690-44F7-8BD5-F3F898FCA55B}" type="slidenum">
              <a:rPr lang="en-GB" altLang="en-GB"/>
              <a:pPr>
                <a:defRPr/>
              </a:pPr>
              <a:t>‹#›</a:t>
            </a:fld>
            <a:endParaRPr lang="en-GB" altLang="en-GB"/>
          </a:p>
        </p:txBody>
      </p:sp>
    </p:spTree>
    <p:extLst>
      <p:ext uri="{BB962C8B-B14F-4D97-AF65-F5344CB8AC3E}">
        <p14:creationId xmlns:p14="http://schemas.microsoft.com/office/powerpoint/2010/main" val="15932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52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3786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3966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11.jpeg"/><Relationship Id="rId5" Type="http://schemas.openxmlformats.org/officeDocument/2006/relationships/slideLayout" Target="../slideLayouts/slideLayout44.xml"/><Relationship Id="rId10" Type="http://schemas.openxmlformats.org/officeDocument/2006/relationships/image" Target="../media/image14.png"/><Relationship Id="rId4" Type="http://schemas.openxmlformats.org/officeDocument/2006/relationships/slideLayout" Target="../slideLayouts/slideLayout43.xml"/><Relationship Id="rId9" Type="http://schemas.openxmlformats.org/officeDocument/2006/relationships/image" Target="../media/image1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heme" Target="../theme/theme5.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10" Type="http://schemas.openxmlformats.org/officeDocument/2006/relationships/image" Target="../media/image14.png"/><Relationship Id="rId4" Type="http://schemas.openxmlformats.org/officeDocument/2006/relationships/slideLayout" Target="../slideLayouts/slideLayout64.xml"/><Relationship Id="rId9" Type="http://schemas.openxmlformats.org/officeDocument/2006/relationships/image" Target="../media/image1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AutoShape 8">
            <a:extLst>
              <a:ext uri="{FF2B5EF4-FFF2-40B4-BE49-F238E27FC236}">
                <a16:creationId xmlns:a16="http://schemas.microsoft.com/office/drawing/2014/main" id="{5A348F47-054D-45C5-BAF4-2FB6D36E0805}"/>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1027" name="Rectangle 9">
            <a:extLst>
              <a:ext uri="{FF2B5EF4-FFF2-40B4-BE49-F238E27FC236}">
                <a16:creationId xmlns:a16="http://schemas.microsoft.com/office/drawing/2014/main" id="{9EA61B3C-68BA-479C-AF65-5BDE21493E74}"/>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1028" name="Rectangle 2">
            <a:extLst>
              <a:ext uri="{FF2B5EF4-FFF2-40B4-BE49-F238E27FC236}">
                <a16:creationId xmlns:a16="http://schemas.microsoft.com/office/drawing/2014/main" id="{F48E811A-73BF-4432-88AA-774382EBBC83}"/>
              </a:ext>
            </a:extLst>
          </p:cNvPr>
          <p:cNvSpPr>
            <a:spLocks noGrp="1" noChangeArrowheads="1"/>
          </p:cNvSpPr>
          <p:nvPr>
            <p:ph type="title"/>
          </p:nvPr>
        </p:nvSpPr>
        <p:spPr bwMode="auto">
          <a:xfrm>
            <a:off x="954088" y="563563"/>
            <a:ext cx="7566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1029" name="Rectangle 3">
            <a:extLst>
              <a:ext uri="{FF2B5EF4-FFF2-40B4-BE49-F238E27FC236}">
                <a16:creationId xmlns:a16="http://schemas.microsoft.com/office/drawing/2014/main" id="{81758E0B-8675-4916-AA0B-8887986E7574}"/>
              </a:ext>
            </a:extLst>
          </p:cNvPr>
          <p:cNvSpPr>
            <a:spLocks noGrp="1" noChangeArrowheads="1"/>
          </p:cNvSpPr>
          <p:nvPr>
            <p:ph type="body" idx="1"/>
          </p:nvPr>
        </p:nvSpPr>
        <p:spPr bwMode="auto">
          <a:xfrm>
            <a:off x="954088" y="2093913"/>
            <a:ext cx="7566025"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pic>
        <p:nvPicPr>
          <p:cNvPr id="1030" name="Picture 10">
            <a:extLst>
              <a:ext uri="{FF2B5EF4-FFF2-40B4-BE49-F238E27FC236}">
                <a16:creationId xmlns:a16="http://schemas.microsoft.com/office/drawing/2014/main" id="{6F30961C-4928-4DD7-9EF4-512F3D26735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3038" y="6165850"/>
            <a:ext cx="13747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2"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6"/>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6"/>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6"/>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6"/>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6"/>
        </a:buBlip>
        <a:defRPr sz="2000">
          <a:solidFill>
            <a:srgbClr val="000000"/>
          </a:solidFill>
          <a:latin typeface="+mn-lt"/>
        </a:defRPr>
      </a:lvl5pPr>
      <a:lvl6pPr marL="2514600" indent="-228600" algn="l" rtl="0" fontAlgn="base">
        <a:lnSpc>
          <a:spcPct val="108000"/>
        </a:lnSpc>
        <a:spcBef>
          <a:spcPct val="0"/>
        </a:spcBef>
        <a:spcAft>
          <a:spcPct val="0"/>
        </a:spcAft>
        <a:buBlip>
          <a:blip r:embed="rId17"/>
        </a:buBlip>
        <a:defRPr sz="2000">
          <a:solidFill>
            <a:srgbClr val="000000"/>
          </a:solidFill>
          <a:latin typeface="+mn-lt"/>
        </a:defRPr>
      </a:lvl6pPr>
      <a:lvl7pPr marL="2971800" indent="-228600" algn="l" rtl="0" fontAlgn="base">
        <a:lnSpc>
          <a:spcPct val="108000"/>
        </a:lnSpc>
        <a:spcBef>
          <a:spcPct val="0"/>
        </a:spcBef>
        <a:spcAft>
          <a:spcPct val="0"/>
        </a:spcAft>
        <a:buBlip>
          <a:blip r:embed="rId17"/>
        </a:buBlip>
        <a:defRPr sz="2000">
          <a:solidFill>
            <a:srgbClr val="000000"/>
          </a:solidFill>
          <a:latin typeface="+mn-lt"/>
        </a:defRPr>
      </a:lvl7pPr>
      <a:lvl8pPr marL="3429000" indent="-228600" algn="l" rtl="0" fontAlgn="base">
        <a:lnSpc>
          <a:spcPct val="108000"/>
        </a:lnSpc>
        <a:spcBef>
          <a:spcPct val="0"/>
        </a:spcBef>
        <a:spcAft>
          <a:spcPct val="0"/>
        </a:spcAft>
        <a:buBlip>
          <a:blip r:embed="rId17"/>
        </a:buBlip>
        <a:defRPr sz="2000">
          <a:solidFill>
            <a:srgbClr val="000000"/>
          </a:solidFill>
          <a:latin typeface="+mn-lt"/>
        </a:defRPr>
      </a:lvl8pPr>
      <a:lvl9pPr marL="3886200" indent="-228600" algn="l" rtl="0" fontAlgn="base">
        <a:lnSpc>
          <a:spcPct val="108000"/>
        </a:lnSpc>
        <a:spcBef>
          <a:spcPct val="0"/>
        </a:spcBef>
        <a:spcAft>
          <a:spcPct val="0"/>
        </a:spcAft>
        <a:buBlip>
          <a:blip r:embed="rId17"/>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AutoShape 4">
            <a:extLst>
              <a:ext uri="{FF2B5EF4-FFF2-40B4-BE49-F238E27FC236}">
                <a16:creationId xmlns:a16="http://schemas.microsoft.com/office/drawing/2014/main" id="{E8C1DAE6-6B38-48D0-83B4-5F0FB6F563B6}"/>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2051" name="Rectangle 5">
            <a:extLst>
              <a:ext uri="{FF2B5EF4-FFF2-40B4-BE49-F238E27FC236}">
                <a16:creationId xmlns:a16="http://schemas.microsoft.com/office/drawing/2014/main" id="{B19C6EC3-E220-4B22-A97E-44C601523EBB}"/>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2052" name="Rectangle 2">
            <a:extLst>
              <a:ext uri="{FF2B5EF4-FFF2-40B4-BE49-F238E27FC236}">
                <a16:creationId xmlns:a16="http://schemas.microsoft.com/office/drawing/2014/main" id="{8BEC16B8-7011-4C84-AE5F-163F7496B4CE}"/>
              </a:ext>
            </a:extLst>
          </p:cNvPr>
          <p:cNvSpPr>
            <a:spLocks noGrp="1" noChangeArrowheads="1"/>
          </p:cNvSpPr>
          <p:nvPr>
            <p:ph type="title"/>
          </p:nvPr>
        </p:nvSpPr>
        <p:spPr bwMode="auto">
          <a:xfrm>
            <a:off x="665163" y="563563"/>
            <a:ext cx="78549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2053" name="Rectangle 3">
            <a:extLst>
              <a:ext uri="{FF2B5EF4-FFF2-40B4-BE49-F238E27FC236}">
                <a16:creationId xmlns:a16="http://schemas.microsoft.com/office/drawing/2014/main" id="{BE564F28-2304-4301-A6E6-9D4E8E940458}"/>
              </a:ext>
            </a:extLst>
          </p:cNvPr>
          <p:cNvSpPr>
            <a:spLocks noGrp="1" noChangeArrowheads="1"/>
          </p:cNvSpPr>
          <p:nvPr>
            <p:ph type="body" idx="1"/>
          </p:nvPr>
        </p:nvSpPr>
        <p:spPr bwMode="auto">
          <a:xfrm>
            <a:off x="665163" y="2093913"/>
            <a:ext cx="7854950"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Tree>
  </p:cSld>
  <p:clrMap bg1="lt1" tx1="dk1" bg2="lt2" tx2="dk2" accent1="accent1" accent2="accent2" accent3="accent3" accent4="accent4" accent5="accent5" accent6="accent6" hlink="hlink" folHlink="folHlink"/>
  <p:sldLayoutIdLst>
    <p:sldLayoutId id="2147484083"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3"/>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3"/>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3"/>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3"/>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3"/>
        </a:buBlip>
        <a:defRPr sz="2000">
          <a:solidFill>
            <a:srgbClr val="000000"/>
          </a:solidFill>
          <a:latin typeface="+mn-lt"/>
        </a:defRPr>
      </a:lvl5pPr>
      <a:lvl6pPr marL="2514600" indent="-228600" algn="l" rtl="0" fontAlgn="base">
        <a:lnSpc>
          <a:spcPct val="108000"/>
        </a:lnSpc>
        <a:spcBef>
          <a:spcPct val="0"/>
        </a:spcBef>
        <a:spcAft>
          <a:spcPct val="0"/>
        </a:spcAft>
        <a:buBlip>
          <a:blip r:embed="rId14"/>
        </a:buBlip>
        <a:defRPr sz="2000">
          <a:solidFill>
            <a:srgbClr val="000000"/>
          </a:solidFill>
          <a:latin typeface="+mn-lt"/>
        </a:defRPr>
      </a:lvl6pPr>
      <a:lvl7pPr marL="2971800" indent="-228600" algn="l" rtl="0" fontAlgn="base">
        <a:lnSpc>
          <a:spcPct val="108000"/>
        </a:lnSpc>
        <a:spcBef>
          <a:spcPct val="0"/>
        </a:spcBef>
        <a:spcAft>
          <a:spcPct val="0"/>
        </a:spcAft>
        <a:buBlip>
          <a:blip r:embed="rId14"/>
        </a:buBlip>
        <a:defRPr sz="2000">
          <a:solidFill>
            <a:srgbClr val="000000"/>
          </a:solidFill>
          <a:latin typeface="+mn-lt"/>
        </a:defRPr>
      </a:lvl7pPr>
      <a:lvl8pPr marL="3429000" indent="-228600" algn="l" rtl="0" fontAlgn="base">
        <a:lnSpc>
          <a:spcPct val="108000"/>
        </a:lnSpc>
        <a:spcBef>
          <a:spcPct val="0"/>
        </a:spcBef>
        <a:spcAft>
          <a:spcPct val="0"/>
        </a:spcAft>
        <a:buBlip>
          <a:blip r:embed="rId14"/>
        </a:buBlip>
        <a:defRPr sz="2000">
          <a:solidFill>
            <a:srgbClr val="000000"/>
          </a:solidFill>
          <a:latin typeface="+mn-lt"/>
        </a:defRPr>
      </a:lvl8pPr>
      <a:lvl9pPr marL="3886200" indent="-228600" algn="l" rtl="0" fontAlgn="base">
        <a:lnSpc>
          <a:spcPct val="108000"/>
        </a:lnSpc>
        <a:spcBef>
          <a:spcPct val="0"/>
        </a:spcBef>
        <a:spcAft>
          <a:spcPct val="0"/>
        </a:spcAft>
        <a:buBlip>
          <a:blip r:embed="rId14"/>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1322B390-2BD2-4B95-A90E-06525AD9932D}"/>
              </a:ext>
            </a:extLst>
          </p:cNvPr>
          <p:cNvSpPr>
            <a:spLocks noGrp="1" noChangeArrowheads="1"/>
          </p:cNvSpPr>
          <p:nvPr>
            <p:ph type="title"/>
          </p:nvPr>
        </p:nvSpPr>
        <p:spPr bwMode="auto">
          <a:xfrm>
            <a:off x="371475" y="365125"/>
            <a:ext cx="840105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1475" y="1825625"/>
            <a:ext cx="8401050" cy="385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1475" y="5815013"/>
            <a:ext cx="2057400" cy="365125"/>
          </a:xfrm>
          <a:prstGeom prst="rect">
            <a:avLst/>
          </a:prstGeom>
        </p:spPr>
        <p:txBody>
          <a:bodyPr vert="horz" lIns="91440" tIns="45720" rIns="91440" bIns="45720" rtlCol="0" anchor="ctr"/>
          <a:lstStyle>
            <a:lvl1pPr algn="l">
              <a:defRPr sz="1200" b="0" smtClean="0">
                <a:solidFill>
                  <a:schemeClr val="tx1"/>
                </a:solidFill>
                <a:latin typeface="Arial" panose="020B0604020202020204" pitchFamily="34" charset="0"/>
                <a:cs typeface="Arial" panose="020B0604020202020204" pitchFamily="34" charset="0"/>
              </a:defRPr>
            </a:lvl1pPr>
          </a:lstStyle>
          <a:p>
            <a:pPr>
              <a:defRPr/>
            </a:pPr>
            <a:fld id="{EC46710A-AD77-4489-BE9B-4671AE0391BC}" type="datetime1">
              <a:rPr lang="en-GB"/>
              <a:pPr>
                <a:defRPr/>
              </a:pPr>
              <a:t>19/03/2021</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125" y="5815013"/>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pPr>
              <a:defRPr/>
            </a:pPr>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175" y="6362700"/>
            <a:ext cx="539750" cy="365125"/>
          </a:xfrm>
          <a:prstGeom prst="rect">
            <a:avLst/>
          </a:prstGeom>
        </p:spPr>
        <p:txBody>
          <a:bodyPr vert="horz" lIns="91440" tIns="45720" rIns="91440" bIns="45720" rtlCol="0" anchor="ctr"/>
          <a:lstStyle>
            <a:lvl1pPr algn="ctr">
              <a:defRPr sz="1200" b="0" smtClean="0">
                <a:solidFill>
                  <a:schemeClr val="tx1"/>
                </a:solidFill>
                <a:latin typeface="Arial" panose="020B0604020202020204" pitchFamily="34" charset="0"/>
                <a:cs typeface="Arial" panose="020B0604020202020204" pitchFamily="34" charset="0"/>
              </a:defRPr>
            </a:lvl1pPr>
          </a:lstStyle>
          <a:p>
            <a:pPr>
              <a:defRPr/>
            </a:pPr>
            <a:fld id="{9533C99A-DD17-4AFC-BC41-73805C8BC5F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Lst>
  <p:txStyles>
    <p:titleStyle>
      <a:lvl1pPr algn="l" defTabSz="684213" rtl="0" fontAlgn="base">
        <a:lnSpc>
          <a:spcPct val="90000"/>
        </a:lnSpc>
        <a:spcBef>
          <a:spcPct val="0"/>
        </a:spcBef>
        <a:spcAft>
          <a:spcPct val="0"/>
        </a:spcAft>
        <a:defRPr sz="3200" kern="1200">
          <a:solidFill>
            <a:schemeClr val="tx1"/>
          </a:solidFill>
          <a:latin typeface="Sanchez Regular" panose="02000000000000000000" pitchFamily="50" charset="0"/>
          <a:ea typeface="+mj-ea"/>
          <a:cs typeface="+mj-cs"/>
        </a:defRPr>
      </a:lvl1pPr>
      <a:lvl2pPr algn="l" defTabSz="684213" rtl="0" fontAlgn="base">
        <a:lnSpc>
          <a:spcPct val="90000"/>
        </a:lnSpc>
        <a:spcBef>
          <a:spcPct val="0"/>
        </a:spcBef>
        <a:spcAft>
          <a:spcPct val="0"/>
        </a:spcAft>
        <a:defRPr sz="3200">
          <a:solidFill>
            <a:schemeClr val="tx1"/>
          </a:solidFill>
          <a:latin typeface="Sanchez Regular"/>
        </a:defRPr>
      </a:lvl2pPr>
      <a:lvl3pPr algn="l" defTabSz="684213" rtl="0" fontAlgn="base">
        <a:lnSpc>
          <a:spcPct val="90000"/>
        </a:lnSpc>
        <a:spcBef>
          <a:spcPct val="0"/>
        </a:spcBef>
        <a:spcAft>
          <a:spcPct val="0"/>
        </a:spcAft>
        <a:defRPr sz="3200">
          <a:solidFill>
            <a:schemeClr val="tx1"/>
          </a:solidFill>
          <a:latin typeface="Sanchez Regular"/>
        </a:defRPr>
      </a:lvl3pPr>
      <a:lvl4pPr algn="l" defTabSz="684213" rtl="0" fontAlgn="base">
        <a:lnSpc>
          <a:spcPct val="90000"/>
        </a:lnSpc>
        <a:spcBef>
          <a:spcPct val="0"/>
        </a:spcBef>
        <a:spcAft>
          <a:spcPct val="0"/>
        </a:spcAft>
        <a:defRPr sz="3200">
          <a:solidFill>
            <a:schemeClr val="tx1"/>
          </a:solidFill>
          <a:latin typeface="Sanchez Regular"/>
        </a:defRPr>
      </a:lvl4pPr>
      <a:lvl5pPr algn="l" defTabSz="684213" rtl="0" fontAlgn="base">
        <a:lnSpc>
          <a:spcPct val="90000"/>
        </a:lnSpc>
        <a:spcBef>
          <a:spcPct val="0"/>
        </a:spcBef>
        <a:spcAft>
          <a:spcPct val="0"/>
        </a:spcAft>
        <a:defRPr sz="3200">
          <a:solidFill>
            <a:schemeClr val="tx1"/>
          </a:solidFill>
          <a:latin typeface="Sanchez Regular"/>
        </a:defRPr>
      </a:lvl5pPr>
      <a:lvl6pPr marL="457200" algn="l" defTabSz="684213" rtl="0" fontAlgn="base">
        <a:lnSpc>
          <a:spcPct val="90000"/>
        </a:lnSpc>
        <a:spcBef>
          <a:spcPct val="0"/>
        </a:spcBef>
        <a:spcAft>
          <a:spcPct val="0"/>
        </a:spcAft>
        <a:defRPr sz="3200">
          <a:solidFill>
            <a:schemeClr val="tx1"/>
          </a:solidFill>
          <a:latin typeface="Sanchez Regular"/>
        </a:defRPr>
      </a:lvl6pPr>
      <a:lvl7pPr marL="914400" algn="l" defTabSz="684213" rtl="0" fontAlgn="base">
        <a:lnSpc>
          <a:spcPct val="90000"/>
        </a:lnSpc>
        <a:spcBef>
          <a:spcPct val="0"/>
        </a:spcBef>
        <a:spcAft>
          <a:spcPct val="0"/>
        </a:spcAft>
        <a:defRPr sz="3200">
          <a:solidFill>
            <a:schemeClr val="tx1"/>
          </a:solidFill>
          <a:latin typeface="Sanchez Regular"/>
        </a:defRPr>
      </a:lvl7pPr>
      <a:lvl8pPr marL="1371600" algn="l" defTabSz="684213" rtl="0" fontAlgn="base">
        <a:lnSpc>
          <a:spcPct val="90000"/>
        </a:lnSpc>
        <a:spcBef>
          <a:spcPct val="0"/>
        </a:spcBef>
        <a:spcAft>
          <a:spcPct val="0"/>
        </a:spcAft>
        <a:defRPr sz="3200">
          <a:solidFill>
            <a:schemeClr val="tx1"/>
          </a:solidFill>
          <a:latin typeface="Sanchez Regular"/>
        </a:defRPr>
      </a:lvl8pPr>
      <a:lvl9pPr marL="1828800" algn="l" defTabSz="684213" rtl="0" fontAlgn="base">
        <a:lnSpc>
          <a:spcPct val="90000"/>
        </a:lnSpc>
        <a:spcBef>
          <a:spcPct val="0"/>
        </a:spcBef>
        <a:spcAft>
          <a:spcPct val="0"/>
        </a:spcAft>
        <a:defRPr sz="3200">
          <a:solidFill>
            <a:schemeClr val="tx1"/>
          </a:solidFill>
          <a:latin typeface="Sanchez Regular"/>
        </a:defRPr>
      </a:lvl9pPr>
    </p:titleStyle>
    <p:bodyStyle>
      <a:lvl1pPr marL="169863" indent="-169863" algn="l" defTabSz="684213" rtl="0" fontAlgn="base">
        <a:lnSpc>
          <a:spcPct val="90000"/>
        </a:lnSpc>
        <a:spcBef>
          <a:spcPts val="750"/>
        </a:spcBef>
        <a:spcAft>
          <a:spcPct val="0"/>
        </a:spcAft>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2763" indent="-169863" algn="l" defTabSz="684213" rtl="0" fontAlgn="base">
        <a:lnSpc>
          <a:spcPct val="90000"/>
        </a:lnSpc>
        <a:spcBef>
          <a:spcPts val="375"/>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2pPr>
      <a:lvl3pPr marL="855663" indent="-169863" algn="l" defTabSz="684213" rtl="0" fontAlgn="base">
        <a:lnSpc>
          <a:spcPct val="90000"/>
        </a:lnSpc>
        <a:spcBef>
          <a:spcPts val="375"/>
        </a:spcBef>
        <a:spcAft>
          <a:spcPct val="0"/>
        </a:spcAft>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198563" indent="-169863" algn="l" defTabSz="684213" rtl="0" fontAlgn="base">
        <a:lnSpc>
          <a:spcPct val="90000"/>
        </a:lnSpc>
        <a:spcBef>
          <a:spcPts val="375"/>
        </a:spcBef>
        <a:spcAft>
          <a:spcPct val="0"/>
        </a:spcAft>
        <a:buFont typeface="Arial" panose="020B0604020202020204" pitchFamily="34" charset="0"/>
        <a:buChar char="•"/>
        <a:defRPr sz="1300" kern="1200">
          <a:solidFill>
            <a:schemeClr val="tx1"/>
          </a:solidFill>
          <a:latin typeface="Arial" panose="020B0604020202020204" pitchFamily="34" charset="0"/>
          <a:ea typeface="+mn-ea"/>
          <a:cs typeface="Arial" panose="020B0604020202020204" pitchFamily="34" charset="0"/>
        </a:defRPr>
      </a:lvl4pPr>
      <a:lvl5pPr marL="1541463" indent="-169863" algn="l" defTabSz="684213" rtl="0" fontAlgn="base">
        <a:lnSpc>
          <a:spcPct val="90000"/>
        </a:lnSpc>
        <a:spcBef>
          <a:spcPts val="375"/>
        </a:spcBef>
        <a:spcAft>
          <a:spcPct val="0"/>
        </a:spcAft>
        <a:buFont typeface="Courier New" panose="02070309020205020404" pitchFamily="49" charset="0"/>
        <a:buChar char="o"/>
        <a:defRPr sz="130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2DF0FA2E-810A-4825-97C1-9726920BEFC4}"/>
              </a:ext>
            </a:extLst>
          </p:cNvPr>
          <p:cNvSpPr>
            <a:spLocks noGrp="1"/>
          </p:cNvSpPr>
          <p:nvPr>
            <p:ph type="title"/>
          </p:nvPr>
        </p:nvSpPr>
        <p:spPr bwMode="auto">
          <a:xfrm>
            <a:off x="4008438" y="233363"/>
            <a:ext cx="4678362"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4099" name="Text Placeholder 2">
            <a:extLst>
              <a:ext uri="{FF2B5EF4-FFF2-40B4-BE49-F238E27FC236}">
                <a16:creationId xmlns:a16="http://schemas.microsoft.com/office/drawing/2014/main" id="{3F8306E9-6210-4FBB-B563-D19B5DDFAF5D}"/>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4100" name="Picture 7" descr="logo-ltr.tif">
            <a:extLst>
              <a:ext uri="{FF2B5EF4-FFF2-40B4-BE49-F238E27FC236}">
                <a16:creationId xmlns:a16="http://schemas.microsoft.com/office/drawing/2014/main" id="{1241532E-89A6-40AF-AAA3-7804EED6C99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5" y="290513"/>
            <a:ext cx="1944688"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5" y="11493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5"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4103" name="Picture 11" descr="address.gif">
            <a:extLst>
              <a:ext uri="{FF2B5EF4-FFF2-40B4-BE49-F238E27FC236}">
                <a16:creationId xmlns:a16="http://schemas.microsoft.com/office/drawing/2014/main" id="{C69B724D-B15F-4F00-93B8-E4FD68985E1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5"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3"/>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8" y="6251575"/>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2000717E-6032-47B6-BC73-46EC5E65417F}"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3"/>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pic>
        <p:nvPicPr>
          <p:cNvPr id="4107" name="Picture 10">
            <a:extLst>
              <a:ext uri="{FF2B5EF4-FFF2-40B4-BE49-F238E27FC236}">
                <a16:creationId xmlns:a16="http://schemas.microsoft.com/office/drawing/2014/main" id="{F8977927-54BA-4FFA-8F07-BF0755EEFA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1888" y="0"/>
            <a:ext cx="1606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Lst>
  <p:transition spd="slow">
    <p:random/>
  </p:transition>
  <p:hf hdr="0"/>
  <p:txStyles>
    <p:titleStyle>
      <a:lvl1pPr algn="l" rtl="0" fontAlgn="base">
        <a:spcBef>
          <a:spcPct val="0"/>
        </a:spcBef>
        <a:spcAft>
          <a:spcPct val="0"/>
        </a:spcAft>
        <a:defRPr sz="2400" kern="1200">
          <a:solidFill>
            <a:srgbClr val="9A1D2B"/>
          </a:solidFill>
          <a:latin typeface="Arial" pitchFamily="34" charset="0"/>
          <a:ea typeface="+mj-ea"/>
          <a:cs typeface="Arial" pitchFamily="34" charset="0"/>
        </a:defRPr>
      </a:lvl1pPr>
      <a:lvl2pPr algn="l" rtl="0" fontAlgn="base">
        <a:spcBef>
          <a:spcPct val="0"/>
        </a:spcBef>
        <a:spcAft>
          <a:spcPct val="0"/>
        </a:spcAft>
        <a:defRPr sz="2400">
          <a:solidFill>
            <a:srgbClr val="9A1D2B"/>
          </a:solidFill>
          <a:latin typeface="Arial" charset="0"/>
          <a:cs typeface="Arial" charset="0"/>
        </a:defRPr>
      </a:lvl2pPr>
      <a:lvl3pPr algn="l" rtl="0" fontAlgn="base">
        <a:spcBef>
          <a:spcPct val="0"/>
        </a:spcBef>
        <a:spcAft>
          <a:spcPct val="0"/>
        </a:spcAft>
        <a:defRPr sz="2400">
          <a:solidFill>
            <a:srgbClr val="9A1D2B"/>
          </a:solidFill>
          <a:latin typeface="Arial" charset="0"/>
          <a:cs typeface="Arial" charset="0"/>
        </a:defRPr>
      </a:lvl3pPr>
      <a:lvl4pPr algn="l" rtl="0" fontAlgn="base">
        <a:spcBef>
          <a:spcPct val="0"/>
        </a:spcBef>
        <a:spcAft>
          <a:spcPct val="0"/>
        </a:spcAft>
        <a:defRPr sz="2400">
          <a:solidFill>
            <a:srgbClr val="9A1D2B"/>
          </a:solidFill>
          <a:latin typeface="Arial" charset="0"/>
          <a:cs typeface="Arial" charset="0"/>
        </a:defRPr>
      </a:lvl4pPr>
      <a:lvl5pPr algn="l" rtl="0" fontAlgn="base">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fontAlgn="base">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C7EFF-4B85-47B4-9AEE-BAC2AEA4EE42}"/>
              </a:ext>
            </a:extLst>
          </p:cNvPr>
          <p:cNvSpPr>
            <a:spLocks noGrp="1"/>
          </p:cNvSpPr>
          <p:nvPr>
            <p:ph type="title"/>
          </p:nvPr>
        </p:nvSpPr>
        <p:spPr>
          <a:xfrm>
            <a:off x="370800" y="365126"/>
            <a:ext cx="8402400" cy="1325563"/>
          </a:xfrm>
          <a:prstGeom prst="rect">
            <a:avLst/>
          </a:prstGeom>
        </p:spPr>
        <p:txBody>
          <a:bodyPr vert="horz" lIns="91440" tIns="45720" rIns="9144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0800" y="1825627"/>
            <a:ext cx="8402400" cy="385988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0800" y="5814791"/>
            <a:ext cx="2057400" cy="365125"/>
          </a:xfrm>
          <a:prstGeom prst="rect">
            <a:avLst/>
          </a:prstGeom>
        </p:spPr>
        <p:txBody>
          <a:bodyPr vert="horz" lIns="91440" tIns="45720" rIns="91440" bIns="45720" rtlCol="0" anchor="ctr"/>
          <a:lstStyle>
            <a:lvl1pPr algn="l">
              <a:defRPr sz="1200" b="0">
                <a:solidFill>
                  <a:schemeClr val="tx1"/>
                </a:solidFill>
                <a:latin typeface="Arial" panose="020B0604020202020204" pitchFamily="34" charset="0"/>
                <a:cs typeface="Arial" panose="020B0604020202020204" pitchFamily="34" charset="0"/>
              </a:defRPr>
            </a:lvl1pPr>
          </a:lstStyle>
          <a:p>
            <a:fld id="{54D2579E-D2B3-420A-972D-0CF396453095}" type="datetime1">
              <a:rPr lang="en-GB" smtClean="0"/>
              <a:pPr/>
              <a:t>19/03/2021</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800" y="5814791"/>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627" y="6362236"/>
            <a:ext cx="540000" cy="365125"/>
          </a:xfrm>
          <a:prstGeom prst="rect">
            <a:avLst/>
          </a:prstGeom>
        </p:spPr>
        <p:txBody>
          <a:bodyPr vert="horz" lIns="91440" tIns="45720" rIns="91440" bIns="45720" rtlCol="0" anchor="ctr"/>
          <a:lstStyle>
            <a:lvl1pPr algn="ctr">
              <a:defRPr sz="1200" b="0">
                <a:solidFill>
                  <a:schemeClr val="tx1"/>
                </a:solidFill>
                <a:latin typeface="Arial" panose="020B0604020202020204" pitchFamily="34" charset="0"/>
                <a:cs typeface="Arial" panose="020B0604020202020204" pitchFamily="34" charset="0"/>
              </a:defRPr>
            </a:lvl1pPr>
          </a:lstStyle>
          <a:p>
            <a:fld id="{67DE1CF8-1877-4310-8670-A269E8016CAC}" type="slidenum">
              <a:rPr lang="en-GB" smtClean="0"/>
              <a:pPr/>
              <a:t>‹#›</a:t>
            </a:fld>
            <a:endParaRPr lang="en-GB"/>
          </a:p>
        </p:txBody>
      </p:sp>
    </p:spTree>
    <p:extLst>
      <p:ext uri="{BB962C8B-B14F-4D97-AF65-F5344CB8AC3E}">
        <p14:creationId xmlns:p14="http://schemas.microsoft.com/office/powerpoint/2010/main" val="10464612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Lst>
  <p:txStyles>
    <p:titleStyle>
      <a:lvl1pPr algn="l" defTabSz="685783" rtl="0" eaLnBrk="1" latinLnBrk="0" hangingPunct="1">
        <a:lnSpc>
          <a:spcPct val="90000"/>
        </a:lnSpc>
        <a:spcBef>
          <a:spcPct val="0"/>
        </a:spcBef>
        <a:buNone/>
        <a:defRPr sz="3200" b="0" kern="1200">
          <a:solidFill>
            <a:schemeClr val="tx1"/>
          </a:solidFill>
          <a:latin typeface="Sanchez Regular" panose="02000000000000000000" pitchFamily="50" charset="0"/>
          <a:ea typeface="+mj-ea"/>
          <a:cs typeface="+mj-cs"/>
        </a:defRPr>
      </a:lvl1pPr>
    </p:titleStyle>
    <p:bodyStyle>
      <a:lvl1pPr marL="171446" indent="-171446" algn="l" defTabSz="685783"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indent="-171446" algn="l" defTabSz="685783"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76A04B6-DF62-4B7B-9F9A-1A28072689AC}"/>
              </a:ext>
            </a:extLst>
          </p:cNvPr>
          <p:cNvSpPr>
            <a:spLocks noGrp="1"/>
          </p:cNvSpPr>
          <p:nvPr>
            <p:ph type="title"/>
          </p:nvPr>
        </p:nvSpPr>
        <p:spPr bwMode="auto">
          <a:xfrm>
            <a:off x="4008424" y="233074"/>
            <a:ext cx="4678376" cy="62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C7AD2DF8-4E10-42C6-94CC-B9C0EC0AAD33}"/>
              </a:ext>
            </a:extLst>
          </p:cNvPr>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1028" name="Picture 7" descr="logo-ltr.tif">
            <a:extLst>
              <a:ext uri="{FF2B5EF4-FFF2-40B4-BE49-F238E27FC236}">
                <a16:creationId xmlns:a16="http://schemas.microsoft.com/office/drawing/2014/main" id="{DE99C17E-A026-4E04-9D51-381A187E271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6" y="289721"/>
            <a:ext cx="1944688"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6" y="1148775"/>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6"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31" name="Picture 11" descr="address.gif">
            <a:extLst>
              <a:ext uri="{FF2B5EF4-FFF2-40B4-BE49-F238E27FC236}">
                <a16:creationId xmlns:a16="http://schemas.microsoft.com/office/drawing/2014/main" id="{A2E29410-2D69-48DF-A926-E90673409EE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6"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5"/>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9" y="6251577"/>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E734301A-70D1-42DC-824F-D9CD1F19C497}"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5"/>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spTree>
    <p:extLst>
      <p:ext uri="{BB962C8B-B14F-4D97-AF65-F5344CB8AC3E}">
        <p14:creationId xmlns:p14="http://schemas.microsoft.com/office/powerpoint/2010/main" val="2364802094"/>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Lst>
  <p:transition spd="slow">
    <p:random/>
  </p:transition>
  <p:hf hdr="0"/>
  <p:txStyles>
    <p:titleStyle>
      <a:lvl1pPr algn="l" rtl="0" eaLnBrk="1" fontAlgn="base" hangingPunct="1">
        <a:spcBef>
          <a:spcPct val="0"/>
        </a:spcBef>
        <a:spcAft>
          <a:spcPct val="0"/>
        </a:spcAft>
        <a:defRPr sz="2400" kern="1200">
          <a:solidFill>
            <a:srgbClr val="9A1D2B"/>
          </a:solidFill>
          <a:latin typeface="Arial" pitchFamily="34" charset="0"/>
          <a:ea typeface="+mj-ea"/>
          <a:cs typeface="Arial" pitchFamily="34" charset="0"/>
        </a:defRPr>
      </a:lvl1pPr>
      <a:lvl2pPr algn="l" rtl="0" eaLnBrk="1" fontAlgn="base" hangingPunct="1">
        <a:spcBef>
          <a:spcPct val="0"/>
        </a:spcBef>
        <a:spcAft>
          <a:spcPct val="0"/>
        </a:spcAft>
        <a:defRPr sz="2400">
          <a:solidFill>
            <a:srgbClr val="9A1D2B"/>
          </a:solidFill>
          <a:latin typeface="Arial" charset="0"/>
          <a:cs typeface="Arial" charset="0"/>
        </a:defRPr>
      </a:lvl2pPr>
      <a:lvl3pPr algn="l" rtl="0" eaLnBrk="1" fontAlgn="base" hangingPunct="1">
        <a:spcBef>
          <a:spcPct val="0"/>
        </a:spcBef>
        <a:spcAft>
          <a:spcPct val="0"/>
        </a:spcAft>
        <a:defRPr sz="2400">
          <a:solidFill>
            <a:srgbClr val="9A1D2B"/>
          </a:solidFill>
          <a:latin typeface="Arial" charset="0"/>
          <a:cs typeface="Arial" charset="0"/>
        </a:defRPr>
      </a:lvl3pPr>
      <a:lvl4pPr algn="l" rtl="0" eaLnBrk="1" fontAlgn="base" hangingPunct="1">
        <a:spcBef>
          <a:spcPct val="0"/>
        </a:spcBef>
        <a:spcAft>
          <a:spcPct val="0"/>
        </a:spcAft>
        <a:defRPr sz="2400">
          <a:solidFill>
            <a:srgbClr val="9A1D2B"/>
          </a:solidFill>
          <a:latin typeface="Arial" charset="0"/>
          <a:cs typeface="Arial" charset="0"/>
        </a:defRPr>
      </a:lvl4pPr>
      <a:lvl5pPr algn="l" rtl="0" eaLnBrk="1" fontAlgn="base" hangingPunct="1">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Piano_Sonata_No._16_(Mozart)" TargetMode="Externa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a:extLst>
              <a:ext uri="{FF2B5EF4-FFF2-40B4-BE49-F238E27FC236}">
                <a16:creationId xmlns:a16="http://schemas.microsoft.com/office/drawing/2014/main" id="{1EFC9091-8354-444B-BB79-2B3E0582CEE3}"/>
              </a:ext>
            </a:extLst>
          </p:cNvPr>
          <p:cNvSpPr>
            <a:spLocks noGrp="1" noChangeArrowheads="1"/>
          </p:cNvSpPr>
          <p:nvPr>
            <p:ph type="ctrTitle"/>
          </p:nvPr>
        </p:nvSpPr>
        <p:spPr/>
        <p:txBody>
          <a:bodyPr/>
          <a:lstStyle/>
          <a:p>
            <a:r>
              <a:rPr lang="en-US" altLang="en-US" sz="3600" dirty="0">
                <a:latin typeface="Sanchez Regular"/>
              </a:rPr>
              <a:t>Visual Analytics: Visual Thinking Conclusions</a:t>
            </a:r>
          </a:p>
        </p:txBody>
      </p:sp>
      <p:sp>
        <p:nvSpPr>
          <p:cNvPr id="6147" name="Rectangle 7">
            <a:extLst>
              <a:ext uri="{FF2B5EF4-FFF2-40B4-BE49-F238E27FC236}">
                <a16:creationId xmlns:a16="http://schemas.microsoft.com/office/drawing/2014/main" id="{3033A40A-7689-4A10-8282-A750B72CBDD7}"/>
              </a:ext>
            </a:extLst>
          </p:cNvPr>
          <p:cNvSpPr>
            <a:spLocks noGrp="1" noChangeArrowheads="1"/>
          </p:cNvSpPr>
          <p:nvPr>
            <p:ph type="subTitle" idx="1"/>
          </p:nvPr>
        </p:nvSpPr>
        <p:spPr/>
        <p:txBody>
          <a:bodyPr>
            <a:normAutofit/>
          </a:bodyPr>
          <a:lstStyle/>
          <a:p>
            <a:pPr defTabSz="685783" fontAlgn="auto">
              <a:spcAft>
                <a:spcPts val="0"/>
              </a:spcAft>
              <a:defRPr/>
            </a:pPr>
            <a:r>
              <a:rPr lang="en-US" altLang="en-US"/>
              <a:t>Ian Nabney</a:t>
            </a:r>
          </a:p>
          <a:p>
            <a:pPr defTabSz="685783" fontAlgn="auto">
              <a:spcAft>
                <a:spcPts val="0"/>
              </a:spcAft>
              <a:defRPr/>
            </a:pPr>
            <a:r>
              <a:rPr lang="en-US" altLang="en-US"/>
              <a:t>ian.nabney@bristol.ac.uk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01F9-DD29-4331-A719-F9C74121DC8D}"/>
              </a:ext>
            </a:extLst>
          </p:cNvPr>
          <p:cNvSpPr>
            <a:spLocks noGrp="1"/>
          </p:cNvSpPr>
          <p:nvPr>
            <p:ph type="title"/>
          </p:nvPr>
        </p:nvSpPr>
        <p:spPr/>
        <p:txBody>
          <a:bodyPr/>
          <a:lstStyle/>
          <a:p>
            <a:r>
              <a:rPr lang="en-GB" dirty="0"/>
              <a:t>Visual proxies</a:t>
            </a:r>
          </a:p>
        </p:txBody>
      </p:sp>
      <p:sp>
        <p:nvSpPr>
          <p:cNvPr id="3" name="Date Placeholder 2">
            <a:extLst>
              <a:ext uri="{FF2B5EF4-FFF2-40B4-BE49-F238E27FC236}">
                <a16:creationId xmlns:a16="http://schemas.microsoft.com/office/drawing/2014/main" id="{C879DB72-613D-4631-81CA-6BBF8F1CA975}"/>
              </a:ext>
            </a:extLst>
          </p:cNvPr>
          <p:cNvSpPr>
            <a:spLocks noGrp="1"/>
          </p:cNvSpPr>
          <p:nvPr>
            <p:ph type="dt" sz="half" idx="10"/>
          </p:nvPr>
        </p:nvSpPr>
        <p:spPr/>
        <p:txBody>
          <a:bodyPr/>
          <a:lstStyle/>
          <a:p>
            <a:pPr>
              <a:defRPr/>
            </a:pPr>
            <a:fld id="{A6A7F5A8-7D68-405A-834B-51482E38AA3A}" type="datetime1">
              <a:rPr lang="en-GB" altLang="en-GB" smtClean="0"/>
              <a:t>19/03/2021</a:t>
            </a:fld>
            <a:endParaRPr lang="en-GB" altLang="en-GB"/>
          </a:p>
        </p:txBody>
      </p:sp>
      <p:sp>
        <p:nvSpPr>
          <p:cNvPr id="4" name="Footer Placeholder 3">
            <a:extLst>
              <a:ext uri="{FF2B5EF4-FFF2-40B4-BE49-F238E27FC236}">
                <a16:creationId xmlns:a16="http://schemas.microsoft.com/office/drawing/2014/main" id="{A084D7C0-A64E-464E-955F-0D8222833FE6}"/>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B94142EA-5203-43A4-B872-CAD67D61A914}"/>
              </a:ext>
            </a:extLst>
          </p:cNvPr>
          <p:cNvSpPr>
            <a:spLocks noGrp="1"/>
          </p:cNvSpPr>
          <p:nvPr>
            <p:ph type="sldNum" sz="quarter" idx="12"/>
          </p:nvPr>
        </p:nvSpPr>
        <p:spPr/>
        <p:txBody>
          <a:bodyPr/>
          <a:lstStyle/>
          <a:p>
            <a:pPr>
              <a:defRPr/>
            </a:pPr>
            <a:fld id="{774C7798-4690-44F7-8BD5-F3F898FCA55B}" type="slidenum">
              <a:rPr lang="en-GB" altLang="en-GB" smtClean="0"/>
              <a:pPr>
                <a:defRPr/>
              </a:pPr>
              <a:t>10</a:t>
            </a:fld>
            <a:endParaRPr lang="en-GB" altLang="en-GB"/>
          </a:p>
        </p:txBody>
      </p:sp>
      <p:sp>
        <p:nvSpPr>
          <p:cNvPr id="6" name="TextBox 5">
            <a:extLst>
              <a:ext uri="{FF2B5EF4-FFF2-40B4-BE49-F238E27FC236}">
                <a16:creationId xmlns:a16="http://schemas.microsoft.com/office/drawing/2014/main" id="{CDD03BBB-9FCB-476D-9D0C-83F5B50608D6}"/>
              </a:ext>
            </a:extLst>
          </p:cNvPr>
          <p:cNvSpPr txBox="1"/>
          <p:nvPr/>
        </p:nvSpPr>
        <p:spPr>
          <a:xfrm>
            <a:off x="404037" y="1509823"/>
            <a:ext cx="6328551" cy="4524315"/>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One way that visual displays support cognition is by providing aids to memory. </a:t>
            </a:r>
          </a:p>
          <a:p>
            <a:pPr marL="285750" indent="-285750" algn="l">
              <a:buFont typeface="Arial" panose="020B0604020202020204" pitchFamily="34" charset="0"/>
              <a:buChar char="•"/>
            </a:pPr>
            <a:r>
              <a:rPr lang="en-GB" sz="1600" i="0" dirty="0"/>
              <a:t>Small images, symbols, and patterns can provide proxies for concepts. When these proxies are fixated, the corresponding concepts become activated in the brain. This kind of visually triggered activation can often be much faster than retrieval of the same concept from internal long-term memory without such aids.</a:t>
            </a:r>
          </a:p>
          <a:p>
            <a:pPr marL="285750" indent="-285750" algn="l">
              <a:buFont typeface="Arial" panose="020B0604020202020204" pitchFamily="34" charset="0"/>
              <a:buChar char="•"/>
            </a:pPr>
            <a:r>
              <a:rPr lang="en-GB" sz="1600" i="0" dirty="0"/>
              <a:t>When an external concept proxy is available, access to it is made by means of eye movements which typically take approximately one-tenth of a second. Once the proxy is fixated, a corresponding concept is activated within less than two-tenths of a second. </a:t>
            </a:r>
          </a:p>
          <a:p>
            <a:pPr marL="285750" indent="-285750" algn="l">
              <a:buFont typeface="Arial" panose="020B0604020202020204" pitchFamily="34" charset="0"/>
              <a:buChar char="•"/>
            </a:pPr>
            <a:r>
              <a:rPr lang="en-GB" sz="1600" i="0" dirty="0"/>
              <a:t>It is possible to place upwards of thirty concept proxies in the form of images, symbols, or patterns on a screen providing a very quickly accessible concept buffer.</a:t>
            </a:r>
          </a:p>
          <a:p>
            <a:pPr marL="285750" indent="-285750" algn="l">
              <a:buFont typeface="Arial" panose="020B0604020202020204" pitchFamily="34" charset="0"/>
              <a:buChar char="•"/>
            </a:pPr>
            <a:r>
              <a:rPr lang="en-GB" sz="1600" i="0" dirty="0"/>
              <a:t>This only works when there are learned associations between the visual symbols, images, or patterns and particular concepts. Thus it may be culturally dependent.</a:t>
            </a:r>
          </a:p>
        </p:txBody>
      </p:sp>
      <p:pic>
        <p:nvPicPr>
          <p:cNvPr id="8" name="Picture 7">
            <a:extLst>
              <a:ext uri="{FF2B5EF4-FFF2-40B4-BE49-F238E27FC236}">
                <a16:creationId xmlns:a16="http://schemas.microsoft.com/office/drawing/2014/main" id="{F67316DB-0746-428E-BD32-3BFE6B6CB959}"/>
              </a:ext>
            </a:extLst>
          </p:cNvPr>
          <p:cNvPicPr>
            <a:picLocks noChangeAspect="1"/>
          </p:cNvPicPr>
          <p:nvPr/>
        </p:nvPicPr>
        <p:blipFill>
          <a:blip r:embed="rId2"/>
          <a:stretch>
            <a:fillRect/>
          </a:stretch>
        </p:blipFill>
        <p:spPr>
          <a:xfrm>
            <a:off x="6882983" y="1628733"/>
            <a:ext cx="1912627" cy="3028327"/>
          </a:xfrm>
          <a:prstGeom prst="rect">
            <a:avLst/>
          </a:prstGeom>
        </p:spPr>
      </p:pic>
    </p:spTree>
    <p:extLst>
      <p:ext uri="{BB962C8B-B14F-4D97-AF65-F5344CB8AC3E}">
        <p14:creationId xmlns:p14="http://schemas.microsoft.com/office/powerpoint/2010/main" val="3150959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D33EB-AA72-40A7-B9CF-F6841C2E568E}"/>
              </a:ext>
            </a:extLst>
          </p:cNvPr>
          <p:cNvSpPr>
            <a:spLocks noGrp="1"/>
          </p:cNvSpPr>
          <p:nvPr>
            <p:ph type="title"/>
          </p:nvPr>
        </p:nvSpPr>
        <p:spPr/>
        <p:txBody>
          <a:bodyPr/>
          <a:lstStyle/>
          <a:p>
            <a:r>
              <a:rPr lang="en-GB" dirty="0"/>
              <a:t>Pattern finding</a:t>
            </a:r>
          </a:p>
        </p:txBody>
      </p:sp>
      <p:sp>
        <p:nvSpPr>
          <p:cNvPr id="3" name="Date Placeholder 2">
            <a:extLst>
              <a:ext uri="{FF2B5EF4-FFF2-40B4-BE49-F238E27FC236}">
                <a16:creationId xmlns:a16="http://schemas.microsoft.com/office/drawing/2014/main" id="{29950EB6-2A2A-44FA-9A3B-9538373B4F96}"/>
              </a:ext>
            </a:extLst>
          </p:cNvPr>
          <p:cNvSpPr>
            <a:spLocks noGrp="1"/>
          </p:cNvSpPr>
          <p:nvPr>
            <p:ph type="dt" sz="half" idx="10"/>
          </p:nvPr>
        </p:nvSpPr>
        <p:spPr/>
        <p:txBody>
          <a:bodyPr/>
          <a:lstStyle/>
          <a:p>
            <a:pPr>
              <a:defRPr/>
            </a:pPr>
            <a:fld id="{4F1B841D-3D67-4CB6-A95C-BE9A685042FA}" type="datetime1">
              <a:rPr lang="en-GB" altLang="en-GB" smtClean="0"/>
              <a:t>19/03/2021</a:t>
            </a:fld>
            <a:endParaRPr lang="en-GB" altLang="en-GB"/>
          </a:p>
        </p:txBody>
      </p:sp>
      <p:sp>
        <p:nvSpPr>
          <p:cNvPr id="4" name="Footer Placeholder 3">
            <a:extLst>
              <a:ext uri="{FF2B5EF4-FFF2-40B4-BE49-F238E27FC236}">
                <a16:creationId xmlns:a16="http://schemas.microsoft.com/office/drawing/2014/main" id="{2B987E6F-3DFB-44B6-B182-83735EA4FCDA}"/>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7926D3BA-D823-4609-8728-F31E0DEA2485}"/>
              </a:ext>
            </a:extLst>
          </p:cNvPr>
          <p:cNvSpPr>
            <a:spLocks noGrp="1"/>
          </p:cNvSpPr>
          <p:nvPr>
            <p:ph type="sldNum" sz="quarter" idx="12"/>
          </p:nvPr>
        </p:nvSpPr>
        <p:spPr/>
        <p:txBody>
          <a:bodyPr/>
          <a:lstStyle/>
          <a:p>
            <a:pPr>
              <a:defRPr/>
            </a:pPr>
            <a:fld id="{774C7798-4690-44F7-8BD5-F3F898FCA55B}" type="slidenum">
              <a:rPr lang="en-GB" altLang="en-GB" smtClean="0"/>
              <a:pPr>
                <a:defRPr/>
              </a:pPr>
              <a:t>11</a:t>
            </a:fld>
            <a:endParaRPr lang="en-GB" altLang="en-GB"/>
          </a:p>
        </p:txBody>
      </p:sp>
      <p:sp>
        <p:nvSpPr>
          <p:cNvPr id="6" name="TextBox 5">
            <a:extLst>
              <a:ext uri="{FF2B5EF4-FFF2-40B4-BE49-F238E27FC236}">
                <a16:creationId xmlns:a16="http://schemas.microsoft.com/office/drawing/2014/main" id="{6529CA05-503D-4647-8639-BB2B325A2E25}"/>
              </a:ext>
            </a:extLst>
          </p:cNvPr>
          <p:cNvSpPr txBox="1"/>
          <p:nvPr/>
        </p:nvSpPr>
        <p:spPr>
          <a:xfrm>
            <a:off x="277812" y="1605516"/>
            <a:ext cx="8494048" cy="1015663"/>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Visual queries lead to pattern searches and seeing a pattern, such as a connection between two objects, often provides the solution to a cognitive problem</a:t>
            </a:r>
          </a:p>
        </p:txBody>
      </p:sp>
      <p:pic>
        <p:nvPicPr>
          <p:cNvPr id="8" name="Picture 7">
            <a:extLst>
              <a:ext uri="{FF2B5EF4-FFF2-40B4-BE49-F238E27FC236}">
                <a16:creationId xmlns:a16="http://schemas.microsoft.com/office/drawing/2014/main" id="{D5AA4607-BE25-4D64-932E-F68D9F5A8BFD}"/>
              </a:ext>
            </a:extLst>
          </p:cNvPr>
          <p:cNvPicPr>
            <a:picLocks noChangeAspect="1"/>
          </p:cNvPicPr>
          <p:nvPr/>
        </p:nvPicPr>
        <p:blipFill>
          <a:blip r:embed="rId2"/>
          <a:stretch>
            <a:fillRect/>
          </a:stretch>
        </p:blipFill>
        <p:spPr>
          <a:xfrm>
            <a:off x="1142000" y="2969820"/>
            <a:ext cx="6392167" cy="2534004"/>
          </a:xfrm>
          <a:prstGeom prst="rect">
            <a:avLst/>
          </a:prstGeom>
        </p:spPr>
      </p:pic>
    </p:spTree>
    <p:extLst>
      <p:ext uri="{BB962C8B-B14F-4D97-AF65-F5344CB8AC3E}">
        <p14:creationId xmlns:p14="http://schemas.microsoft.com/office/powerpoint/2010/main" val="177061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9B1BC-F07E-42EE-A193-387609326115}"/>
              </a:ext>
            </a:extLst>
          </p:cNvPr>
          <p:cNvSpPr>
            <a:spLocks noGrp="1"/>
          </p:cNvSpPr>
          <p:nvPr>
            <p:ph type="title"/>
          </p:nvPr>
        </p:nvSpPr>
        <p:spPr/>
        <p:txBody>
          <a:bodyPr/>
          <a:lstStyle/>
          <a:p>
            <a:r>
              <a:rPr lang="en-GB" dirty="0"/>
              <a:t>Long-term memory</a:t>
            </a:r>
          </a:p>
        </p:txBody>
      </p:sp>
      <p:sp>
        <p:nvSpPr>
          <p:cNvPr id="3" name="Date Placeholder 2">
            <a:extLst>
              <a:ext uri="{FF2B5EF4-FFF2-40B4-BE49-F238E27FC236}">
                <a16:creationId xmlns:a16="http://schemas.microsoft.com/office/drawing/2014/main" id="{11BF8FAF-9A92-446E-BF62-47602983A9DC}"/>
              </a:ext>
            </a:extLst>
          </p:cNvPr>
          <p:cNvSpPr>
            <a:spLocks noGrp="1"/>
          </p:cNvSpPr>
          <p:nvPr>
            <p:ph type="dt" sz="half" idx="10"/>
          </p:nvPr>
        </p:nvSpPr>
        <p:spPr/>
        <p:txBody>
          <a:bodyPr/>
          <a:lstStyle/>
          <a:p>
            <a:pPr>
              <a:defRPr/>
            </a:pPr>
            <a:fld id="{A35095E5-B464-47A4-A2B7-7EF100E6200E}" type="datetime1">
              <a:rPr lang="en-GB" altLang="en-GB" smtClean="0"/>
              <a:t>19/03/2021</a:t>
            </a:fld>
            <a:endParaRPr lang="en-GB" altLang="en-GB"/>
          </a:p>
        </p:txBody>
      </p:sp>
      <p:sp>
        <p:nvSpPr>
          <p:cNvPr id="4" name="Footer Placeholder 3">
            <a:extLst>
              <a:ext uri="{FF2B5EF4-FFF2-40B4-BE49-F238E27FC236}">
                <a16:creationId xmlns:a16="http://schemas.microsoft.com/office/drawing/2014/main" id="{94A42FD4-B078-4726-B6B5-5910AB38CA32}"/>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7BFECF3B-175D-401A-94B1-560738B5360E}"/>
              </a:ext>
            </a:extLst>
          </p:cNvPr>
          <p:cNvSpPr>
            <a:spLocks noGrp="1"/>
          </p:cNvSpPr>
          <p:nvPr>
            <p:ph type="sldNum" sz="quarter" idx="12"/>
          </p:nvPr>
        </p:nvSpPr>
        <p:spPr/>
        <p:txBody>
          <a:bodyPr/>
          <a:lstStyle/>
          <a:p>
            <a:pPr>
              <a:defRPr/>
            </a:pPr>
            <a:fld id="{774C7798-4690-44F7-8BD5-F3F898FCA55B}" type="slidenum">
              <a:rPr lang="en-GB" altLang="en-GB" smtClean="0"/>
              <a:pPr>
                <a:defRPr/>
              </a:pPr>
              <a:t>12</a:t>
            </a:fld>
            <a:endParaRPr lang="en-GB" altLang="en-GB"/>
          </a:p>
        </p:txBody>
      </p:sp>
      <p:sp>
        <p:nvSpPr>
          <p:cNvPr id="6" name="TextBox 5">
            <a:extLst>
              <a:ext uri="{FF2B5EF4-FFF2-40B4-BE49-F238E27FC236}">
                <a16:creationId xmlns:a16="http://schemas.microsoft.com/office/drawing/2014/main" id="{A5E7CA9C-E983-4BA1-BC40-B4359B34EF49}"/>
              </a:ext>
            </a:extLst>
          </p:cNvPr>
          <p:cNvSpPr txBox="1"/>
          <p:nvPr/>
        </p:nvSpPr>
        <p:spPr>
          <a:xfrm>
            <a:off x="277812" y="1584251"/>
            <a:ext cx="5327289" cy="4031873"/>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Long-term memories are cognitive skills, rather than fixed repositories.</a:t>
            </a:r>
          </a:p>
          <a:p>
            <a:pPr marL="285750" indent="-285750" algn="l">
              <a:buFont typeface="Arial" panose="020B0604020202020204" pitchFamily="34" charset="0"/>
              <a:buChar char="•"/>
            </a:pPr>
            <a:r>
              <a:rPr lang="en-GB" sz="1600" i="0" dirty="0"/>
              <a:t>The pathways that are activated when a cognitive task is carried out become stronger if that task is successfully completed. </a:t>
            </a:r>
          </a:p>
          <a:p>
            <a:pPr marL="285750" indent="-285750" algn="l">
              <a:buFont typeface="Arial" panose="020B0604020202020204" pitchFamily="34" charset="0"/>
              <a:buChar char="•"/>
            </a:pPr>
            <a:r>
              <a:rPr lang="en-GB" sz="1600" i="0" dirty="0"/>
              <a:t>These pathways exist in all parts of the brain and on many levels; they are responsible for feature detection, pattern detection, eye movement control, and the sequencing of the cognitive thread. </a:t>
            </a:r>
          </a:p>
          <a:p>
            <a:pPr marL="285750" indent="-285750" algn="l">
              <a:buFont typeface="Arial" panose="020B0604020202020204" pitchFamily="34" charset="0"/>
              <a:buChar char="•"/>
            </a:pPr>
            <a:r>
              <a:rPr lang="en-GB" sz="1600" i="0" dirty="0"/>
              <a:t>Activated long-term memories are essentially reconstructions of prior sequences of neural activity in particular pathways. </a:t>
            </a:r>
          </a:p>
          <a:p>
            <a:pPr marL="285750" indent="-285750" algn="l">
              <a:buFont typeface="Arial" panose="020B0604020202020204" pitchFamily="34" charset="0"/>
              <a:buChar char="•"/>
            </a:pPr>
            <a:r>
              <a:rPr lang="en-GB" sz="1600" i="0" dirty="0"/>
              <a:t>Certain external or internal information can trigger these sequences. In the case of pattern recognition the sequences are triggered by visual information sweeping up the ‘what’ pathway.</a:t>
            </a:r>
          </a:p>
        </p:txBody>
      </p:sp>
      <p:pic>
        <p:nvPicPr>
          <p:cNvPr id="7" name="Picture 6">
            <a:extLst>
              <a:ext uri="{FF2B5EF4-FFF2-40B4-BE49-F238E27FC236}">
                <a16:creationId xmlns:a16="http://schemas.microsoft.com/office/drawing/2014/main" id="{0E0DE461-BEE3-41CA-9FB9-8C7A07E5F505}"/>
              </a:ext>
            </a:extLst>
          </p:cNvPr>
          <p:cNvPicPr>
            <a:picLocks noChangeAspect="1"/>
          </p:cNvPicPr>
          <p:nvPr/>
        </p:nvPicPr>
        <p:blipFill>
          <a:blip r:embed="rId2"/>
          <a:stretch>
            <a:fillRect/>
          </a:stretch>
        </p:blipFill>
        <p:spPr>
          <a:xfrm>
            <a:off x="5605101" y="1844431"/>
            <a:ext cx="3538899" cy="3948666"/>
          </a:xfrm>
          <a:prstGeom prst="rect">
            <a:avLst/>
          </a:prstGeom>
        </p:spPr>
      </p:pic>
    </p:spTree>
    <p:extLst>
      <p:ext uri="{BB962C8B-B14F-4D97-AF65-F5344CB8AC3E}">
        <p14:creationId xmlns:p14="http://schemas.microsoft.com/office/powerpoint/2010/main" val="2812494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31A6-32EF-4F5B-9ED0-4389F28F39FB}"/>
              </a:ext>
            </a:extLst>
          </p:cNvPr>
          <p:cNvSpPr>
            <a:spLocks noGrp="1"/>
          </p:cNvSpPr>
          <p:nvPr>
            <p:ph type="title"/>
          </p:nvPr>
        </p:nvSpPr>
        <p:spPr/>
        <p:txBody>
          <a:bodyPr/>
          <a:lstStyle/>
          <a:p>
            <a:r>
              <a:rPr lang="en-US" dirty="0"/>
              <a:t>Summary of visual thinking</a:t>
            </a:r>
            <a:endParaRPr lang="en-GB" dirty="0"/>
          </a:p>
        </p:txBody>
      </p:sp>
      <p:sp>
        <p:nvSpPr>
          <p:cNvPr id="3" name="Date Placeholder 2">
            <a:extLst>
              <a:ext uri="{FF2B5EF4-FFF2-40B4-BE49-F238E27FC236}">
                <a16:creationId xmlns:a16="http://schemas.microsoft.com/office/drawing/2014/main" id="{1CB95DCB-79CD-498C-8728-2B6260704CD3}"/>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46781-062D-4653-9F52-CCD3409B036D}" type="datetime1">
              <a:rPr kumimoji="0" lang="en-GB" altLang="en-GB" sz="900" b="0" i="1" u="none" strike="noStrike" kern="1200" cap="none" spc="0" normalizeH="0" baseline="0" noProof="0" smtClean="0">
                <a:ln>
                  <a:noFill/>
                </a:ln>
                <a:solidFill>
                  <a:srgbClr val="898989"/>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19/03/2021</a:t>
            </a:fld>
            <a:endParaRPr kumimoji="0" lang="en-GB" altLang="en-GB" sz="900" b="0" i="1" u="none" strike="noStrike" kern="1200" cap="none" spc="0" normalizeH="0" baseline="0" noProof="0">
              <a:ln>
                <a:noFill/>
              </a:ln>
              <a:solidFill>
                <a:srgbClr val="898989"/>
              </a:solidFill>
              <a:effectLst/>
              <a:uLnTx/>
              <a:uFillTx/>
              <a:latin typeface="Arial" pitchFamily="34" charset="0"/>
              <a:ea typeface="+mn-ea"/>
              <a:cs typeface="Arial" pitchFamily="34" charset="0"/>
            </a:endParaRPr>
          </a:p>
        </p:txBody>
      </p:sp>
      <p:sp>
        <p:nvSpPr>
          <p:cNvPr id="4" name="Footer Placeholder 3">
            <a:extLst>
              <a:ext uri="{FF2B5EF4-FFF2-40B4-BE49-F238E27FC236}">
                <a16:creationId xmlns:a16="http://schemas.microsoft.com/office/drawing/2014/main" id="{A4228E36-A60A-45A1-A1AA-857AB31B010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GB" sz="900" b="0" i="1"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Slide Number Placeholder 4">
            <a:extLst>
              <a:ext uri="{FF2B5EF4-FFF2-40B4-BE49-F238E27FC236}">
                <a16:creationId xmlns:a16="http://schemas.microsoft.com/office/drawing/2014/main" id="{48FE44FA-4588-419E-8289-F75D7E250994}"/>
              </a:ext>
            </a:extLst>
          </p:cNvPr>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774C7798-4690-44F7-8BD5-F3F898FCA55B}" type="slidenum">
              <a:rPr kumimoji="0" lang="en-GB" altLang="en-GB" sz="900" b="0" i="1"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13</a:t>
            </a:fld>
            <a:endParaRPr kumimoji="0" lang="en-GB" altLang="en-GB" sz="900" b="0" i="1"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TextBox 5">
            <a:extLst>
              <a:ext uri="{FF2B5EF4-FFF2-40B4-BE49-F238E27FC236}">
                <a16:creationId xmlns:a16="http://schemas.microsoft.com/office/drawing/2014/main" id="{06056EC0-F282-478F-B19E-3C1197C7DF15}"/>
              </a:ext>
            </a:extLst>
          </p:cNvPr>
          <p:cNvSpPr txBox="1"/>
          <p:nvPr/>
        </p:nvSpPr>
        <p:spPr>
          <a:xfrm>
            <a:off x="336884" y="1475874"/>
            <a:ext cx="8349916" cy="4401205"/>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Visual thinking is based on a hierarchy of skills. Sophisticated cognitive skills build on simpler ones.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The process whereby cognitive activities become automated is absolutely critical in the development of expertise because of the fundamental limitations of visual and verbal working memory capacities.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mn-cs"/>
              </a:rPr>
              <a:t>The </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active vision model has four broad implications for design.</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To support the pattern-finding capability of the brain; that is, to turn information structures into patterns.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To optimize the cognitive process as a nested set of activities.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To take the economics of cognition into account, considering the cost of learning new tools and ways of seeing.</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To think about attention at many levels and design for the cognitive thread.</a:t>
            </a:r>
            <a:endParaRPr kumimoji="0" lang="en-GB"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10793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8AD8-446E-44CD-8224-C76FDB57DAF0}"/>
              </a:ext>
            </a:extLst>
          </p:cNvPr>
          <p:cNvSpPr>
            <a:spLocks noGrp="1"/>
          </p:cNvSpPr>
          <p:nvPr>
            <p:ph type="title"/>
          </p:nvPr>
        </p:nvSpPr>
        <p:spPr>
          <a:xfrm>
            <a:off x="2966484" y="233074"/>
            <a:ext cx="5720316" cy="620206"/>
          </a:xfrm>
        </p:spPr>
        <p:txBody>
          <a:bodyPr/>
          <a:lstStyle/>
          <a:p>
            <a:r>
              <a:rPr lang="en-GB" dirty="0"/>
              <a:t>Case study: humpback whale behaviour</a:t>
            </a:r>
          </a:p>
        </p:txBody>
      </p:sp>
      <p:sp>
        <p:nvSpPr>
          <p:cNvPr id="3" name="Date Placeholder 2">
            <a:extLst>
              <a:ext uri="{FF2B5EF4-FFF2-40B4-BE49-F238E27FC236}">
                <a16:creationId xmlns:a16="http://schemas.microsoft.com/office/drawing/2014/main" id="{B1454222-01F4-48F3-AFD5-0099E45BA353}"/>
              </a:ext>
            </a:extLst>
          </p:cNvPr>
          <p:cNvSpPr>
            <a:spLocks noGrp="1"/>
          </p:cNvSpPr>
          <p:nvPr>
            <p:ph type="dt" sz="half" idx="10"/>
          </p:nvPr>
        </p:nvSpPr>
        <p:spPr/>
        <p:txBody>
          <a:bodyPr/>
          <a:lstStyle/>
          <a:p>
            <a:pPr>
              <a:defRPr/>
            </a:pPr>
            <a:fld id="{46657779-75DC-48F8-BD3E-308CC54DBE9F}" type="datetime1">
              <a:rPr lang="en-GB" altLang="en-GB" smtClean="0"/>
              <a:t>19/03/2021</a:t>
            </a:fld>
            <a:endParaRPr lang="en-GB" altLang="en-GB"/>
          </a:p>
        </p:txBody>
      </p:sp>
      <p:sp>
        <p:nvSpPr>
          <p:cNvPr id="4" name="Footer Placeholder 3">
            <a:extLst>
              <a:ext uri="{FF2B5EF4-FFF2-40B4-BE49-F238E27FC236}">
                <a16:creationId xmlns:a16="http://schemas.microsoft.com/office/drawing/2014/main" id="{9AFA784F-FBAE-43BB-86FB-49300C1FE3F9}"/>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8D80935D-05E2-4EF9-9880-004D7AD9F811}"/>
              </a:ext>
            </a:extLst>
          </p:cNvPr>
          <p:cNvSpPr>
            <a:spLocks noGrp="1"/>
          </p:cNvSpPr>
          <p:nvPr>
            <p:ph type="sldNum" sz="quarter" idx="12"/>
          </p:nvPr>
        </p:nvSpPr>
        <p:spPr/>
        <p:txBody>
          <a:bodyPr/>
          <a:lstStyle/>
          <a:p>
            <a:pPr>
              <a:defRPr/>
            </a:pPr>
            <a:fld id="{774C7798-4690-44F7-8BD5-F3F898FCA55B}" type="slidenum">
              <a:rPr lang="en-GB" altLang="en-GB" smtClean="0"/>
              <a:pPr>
                <a:defRPr/>
              </a:pPr>
              <a:t>14</a:t>
            </a:fld>
            <a:endParaRPr lang="en-GB" altLang="en-GB"/>
          </a:p>
        </p:txBody>
      </p:sp>
      <p:pic>
        <p:nvPicPr>
          <p:cNvPr id="7" name="Picture 6">
            <a:extLst>
              <a:ext uri="{FF2B5EF4-FFF2-40B4-BE49-F238E27FC236}">
                <a16:creationId xmlns:a16="http://schemas.microsoft.com/office/drawing/2014/main" id="{631C3653-A2D2-4528-BF06-F326A2D1D6DD}"/>
              </a:ext>
            </a:extLst>
          </p:cNvPr>
          <p:cNvPicPr>
            <a:picLocks noChangeAspect="1"/>
          </p:cNvPicPr>
          <p:nvPr/>
        </p:nvPicPr>
        <p:blipFill>
          <a:blip r:embed="rId2"/>
          <a:stretch>
            <a:fillRect/>
          </a:stretch>
        </p:blipFill>
        <p:spPr>
          <a:xfrm>
            <a:off x="5677786" y="1584589"/>
            <a:ext cx="3344561" cy="2082311"/>
          </a:xfrm>
          <a:prstGeom prst="rect">
            <a:avLst/>
          </a:prstGeom>
        </p:spPr>
      </p:pic>
      <p:sp>
        <p:nvSpPr>
          <p:cNvPr id="8" name="TextBox 7">
            <a:extLst>
              <a:ext uri="{FF2B5EF4-FFF2-40B4-BE49-F238E27FC236}">
                <a16:creationId xmlns:a16="http://schemas.microsoft.com/office/drawing/2014/main" id="{C3FC9252-35A4-4FCB-AA84-7892FD076560}"/>
              </a:ext>
            </a:extLst>
          </p:cNvPr>
          <p:cNvSpPr txBox="1"/>
          <p:nvPr/>
        </p:nvSpPr>
        <p:spPr>
          <a:xfrm>
            <a:off x="297712" y="1499191"/>
            <a:ext cx="5380074" cy="4031873"/>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First attempt to provide an analysis tool was to create a program that allowed ethologists to replay a moving three-dimensional model of the whale at any desired rate.</a:t>
            </a:r>
          </a:p>
          <a:p>
            <a:pPr marL="285750" indent="-285750" algn="l">
              <a:buFont typeface="Arial" panose="020B0604020202020204" pitchFamily="34" charset="0"/>
              <a:buChar char="•"/>
            </a:pPr>
            <a:r>
              <a:rPr lang="en-GB" sz="1600" i="0" dirty="0"/>
              <a:t>They were initially thrilled because for the first time they could see the whale’s underwater behaviour. </a:t>
            </a:r>
          </a:p>
          <a:p>
            <a:pPr marL="285750" indent="-285750" algn="l">
              <a:buFont typeface="Arial" panose="020B0604020202020204" pitchFamily="34" charset="0"/>
              <a:buChar char="•"/>
            </a:pPr>
            <a:r>
              <a:rPr lang="en-GB" sz="1600" i="0" dirty="0"/>
              <a:t>Nevertheless, although the visualization tool did its job, analysis was extremely time consuming. It took many hours of watching to interpret an hour’s worth of data.</a:t>
            </a:r>
          </a:p>
          <a:p>
            <a:pPr marL="285750" indent="-285750" algn="l">
              <a:buFont typeface="Arial" panose="020B0604020202020204" pitchFamily="34" charset="0"/>
              <a:buChar char="•"/>
            </a:pPr>
            <a:r>
              <a:rPr lang="en-GB" sz="1600" i="0" dirty="0"/>
              <a:t>The whale movements were replayed by an ethologist looking for stereotyped temporal sequences of movements. </a:t>
            </a:r>
          </a:p>
          <a:p>
            <a:pPr marL="285750" indent="-285750" algn="l">
              <a:buFont typeface="Arial" panose="020B0604020202020204" pitchFamily="34" charset="0"/>
              <a:buChar char="•"/>
            </a:pPr>
            <a:r>
              <a:rPr lang="en-GB" sz="1600" i="0" dirty="0"/>
              <a:t>When something promising was observed the analyst had to remember it in order to identify similar behaviours occurring elsewhere in a record. </a:t>
            </a:r>
          </a:p>
        </p:txBody>
      </p:sp>
    </p:spTree>
    <p:extLst>
      <p:ext uri="{BB962C8B-B14F-4D97-AF65-F5344CB8AC3E}">
        <p14:creationId xmlns:p14="http://schemas.microsoft.com/office/powerpoint/2010/main" val="1207405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E644-930A-4387-AA46-3386B29E13C4}"/>
              </a:ext>
            </a:extLst>
          </p:cNvPr>
          <p:cNvSpPr>
            <a:spLocks noGrp="1"/>
          </p:cNvSpPr>
          <p:nvPr>
            <p:ph type="title"/>
          </p:nvPr>
        </p:nvSpPr>
        <p:spPr/>
        <p:txBody>
          <a:bodyPr/>
          <a:lstStyle/>
          <a:p>
            <a:r>
              <a:rPr lang="en-GB" dirty="0"/>
              <a:t>Second design</a:t>
            </a:r>
          </a:p>
        </p:txBody>
      </p:sp>
      <p:sp>
        <p:nvSpPr>
          <p:cNvPr id="3" name="Date Placeholder 2">
            <a:extLst>
              <a:ext uri="{FF2B5EF4-FFF2-40B4-BE49-F238E27FC236}">
                <a16:creationId xmlns:a16="http://schemas.microsoft.com/office/drawing/2014/main" id="{2C14AF72-3F65-4AD5-B438-2F1EA96C76CC}"/>
              </a:ext>
            </a:extLst>
          </p:cNvPr>
          <p:cNvSpPr>
            <a:spLocks noGrp="1"/>
          </p:cNvSpPr>
          <p:nvPr>
            <p:ph type="dt" sz="half" idx="10"/>
          </p:nvPr>
        </p:nvSpPr>
        <p:spPr/>
        <p:txBody>
          <a:bodyPr/>
          <a:lstStyle/>
          <a:p>
            <a:pPr>
              <a:defRPr/>
            </a:pPr>
            <a:fld id="{17FB8E35-6F24-48FB-A892-E881CEEDC187}" type="datetime1">
              <a:rPr lang="en-GB" altLang="en-GB" smtClean="0"/>
              <a:t>19/03/2021</a:t>
            </a:fld>
            <a:endParaRPr lang="en-GB" altLang="en-GB"/>
          </a:p>
        </p:txBody>
      </p:sp>
      <p:sp>
        <p:nvSpPr>
          <p:cNvPr id="4" name="Footer Placeholder 3">
            <a:extLst>
              <a:ext uri="{FF2B5EF4-FFF2-40B4-BE49-F238E27FC236}">
                <a16:creationId xmlns:a16="http://schemas.microsoft.com/office/drawing/2014/main" id="{A293910F-62D6-4BB4-AB4D-DE8452A90A65}"/>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AF3447D3-04E2-4463-A5C5-71B1C34AA373}"/>
              </a:ext>
            </a:extLst>
          </p:cNvPr>
          <p:cNvSpPr>
            <a:spLocks noGrp="1"/>
          </p:cNvSpPr>
          <p:nvPr>
            <p:ph type="sldNum" sz="quarter" idx="12"/>
          </p:nvPr>
        </p:nvSpPr>
        <p:spPr/>
        <p:txBody>
          <a:bodyPr/>
          <a:lstStyle/>
          <a:p>
            <a:pPr>
              <a:defRPr/>
            </a:pPr>
            <a:fld id="{774C7798-4690-44F7-8BD5-F3F898FCA55B}" type="slidenum">
              <a:rPr lang="en-GB" altLang="en-GB" smtClean="0"/>
              <a:pPr>
                <a:defRPr/>
              </a:pPr>
              <a:t>15</a:t>
            </a:fld>
            <a:endParaRPr lang="en-GB" altLang="en-GB"/>
          </a:p>
        </p:txBody>
      </p:sp>
      <p:pic>
        <p:nvPicPr>
          <p:cNvPr id="7" name="Picture 6">
            <a:extLst>
              <a:ext uri="{FF2B5EF4-FFF2-40B4-BE49-F238E27FC236}">
                <a16:creationId xmlns:a16="http://schemas.microsoft.com/office/drawing/2014/main" id="{5011C122-0418-4E18-AE05-648E3DCBDDA7}"/>
              </a:ext>
            </a:extLst>
          </p:cNvPr>
          <p:cNvPicPr>
            <a:picLocks noChangeAspect="1"/>
          </p:cNvPicPr>
          <p:nvPr/>
        </p:nvPicPr>
        <p:blipFill rotWithShape="1">
          <a:blip r:embed="rId2"/>
          <a:srcRect r="6089"/>
          <a:stretch/>
        </p:blipFill>
        <p:spPr>
          <a:xfrm>
            <a:off x="3927602" y="4568666"/>
            <a:ext cx="5115237" cy="1353669"/>
          </a:xfrm>
          <a:prstGeom prst="rect">
            <a:avLst/>
          </a:prstGeom>
        </p:spPr>
      </p:pic>
      <p:sp>
        <p:nvSpPr>
          <p:cNvPr id="8" name="TextBox 7">
            <a:extLst>
              <a:ext uri="{FF2B5EF4-FFF2-40B4-BE49-F238E27FC236}">
                <a16:creationId xmlns:a16="http://schemas.microsoft.com/office/drawing/2014/main" id="{199E83A9-5E54-462A-A21F-FEBC057B485E}"/>
              </a:ext>
            </a:extLst>
          </p:cNvPr>
          <p:cNvSpPr txBox="1"/>
          <p:nvPr/>
        </p:nvSpPr>
        <p:spPr>
          <a:xfrm>
            <a:off x="276447" y="1446028"/>
            <a:ext cx="8589741" cy="3046988"/>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Took much greater advantage of the brain’s pattern-finding ability. </a:t>
            </a:r>
          </a:p>
          <a:p>
            <a:pPr marL="285750" indent="-285750" algn="l">
              <a:buFont typeface="Arial" panose="020B0604020202020204" pitchFamily="34" charset="0"/>
              <a:buChar char="•"/>
            </a:pPr>
            <a:r>
              <a:rPr lang="en-GB" sz="1600" i="0" dirty="0"/>
              <a:t>Transformed the track of the whale into a 3D ribbon and added a sawtooth pattern above and below the ribbon that was derived from calculated accelerations indicating the fluke strokes of a whale.</a:t>
            </a:r>
          </a:p>
          <a:p>
            <a:pPr marL="285750" indent="-285750" algn="l">
              <a:buFont typeface="Arial" panose="020B0604020202020204" pitchFamily="34" charset="0"/>
              <a:buChar char="•"/>
            </a:pPr>
            <a:r>
              <a:rPr lang="en-GB" sz="1600" i="0" dirty="0"/>
              <a:t>This allowed for much more rapid identification of behaviour patterns and a very different visual thinking process.</a:t>
            </a:r>
          </a:p>
          <a:p>
            <a:pPr marL="285750" indent="-285750" algn="l">
              <a:buFont typeface="Arial" panose="020B0604020202020204" pitchFamily="34" charset="0"/>
              <a:buChar char="•"/>
            </a:pPr>
            <a:r>
              <a:rPr lang="en-GB" sz="1600" i="0" dirty="0"/>
              <a:t>The ethologist could quickly zoom in on a region where feeding behaviours were seen and stop to view a static image. Behaviour patterns could be identified by visually scanning the image looking for repeated graphic patterns. </a:t>
            </a:r>
          </a:p>
          <a:p>
            <a:pPr marL="285750" indent="-285750" algn="l">
              <a:buFont typeface="Arial" panose="020B0604020202020204" pitchFamily="34" charset="0"/>
              <a:buChar char="•"/>
            </a:pPr>
            <a:r>
              <a:rPr lang="en-GB" sz="1600" i="0" dirty="0"/>
              <a:t>Because eye movements are so fast and static patterns can be picked out efficiently, this method enabled analysts to compare several patterns per second . This process was hundreds of times faster than the replay method.</a:t>
            </a:r>
          </a:p>
        </p:txBody>
      </p:sp>
    </p:spTree>
    <p:extLst>
      <p:ext uri="{BB962C8B-B14F-4D97-AF65-F5344CB8AC3E}">
        <p14:creationId xmlns:p14="http://schemas.microsoft.com/office/powerpoint/2010/main" val="3020267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C257B-4581-4FEB-92E7-3DF485B11518}"/>
              </a:ext>
            </a:extLst>
          </p:cNvPr>
          <p:cNvSpPr>
            <a:spLocks noGrp="1"/>
          </p:cNvSpPr>
          <p:nvPr>
            <p:ph type="title"/>
          </p:nvPr>
        </p:nvSpPr>
        <p:spPr/>
        <p:txBody>
          <a:bodyPr/>
          <a:lstStyle/>
          <a:p>
            <a:r>
              <a:rPr lang="en-GB" dirty="0"/>
              <a:t>Optimising the cognitive process</a:t>
            </a:r>
          </a:p>
        </p:txBody>
      </p:sp>
      <p:sp>
        <p:nvSpPr>
          <p:cNvPr id="3" name="Date Placeholder 2">
            <a:extLst>
              <a:ext uri="{FF2B5EF4-FFF2-40B4-BE49-F238E27FC236}">
                <a16:creationId xmlns:a16="http://schemas.microsoft.com/office/drawing/2014/main" id="{C4163FAE-356C-4693-AC81-985CFC3FE475}"/>
              </a:ext>
            </a:extLst>
          </p:cNvPr>
          <p:cNvSpPr>
            <a:spLocks noGrp="1"/>
          </p:cNvSpPr>
          <p:nvPr>
            <p:ph type="dt" sz="half" idx="10"/>
          </p:nvPr>
        </p:nvSpPr>
        <p:spPr/>
        <p:txBody>
          <a:bodyPr/>
          <a:lstStyle/>
          <a:p>
            <a:pPr>
              <a:defRPr/>
            </a:pPr>
            <a:fld id="{EDC681D3-56AB-40E5-8D5B-1D55EA407A22}" type="datetime1">
              <a:rPr lang="en-GB" altLang="en-GB" smtClean="0"/>
              <a:t>19/03/2021</a:t>
            </a:fld>
            <a:endParaRPr lang="en-GB" altLang="en-GB"/>
          </a:p>
        </p:txBody>
      </p:sp>
      <p:sp>
        <p:nvSpPr>
          <p:cNvPr id="4" name="Footer Placeholder 3">
            <a:extLst>
              <a:ext uri="{FF2B5EF4-FFF2-40B4-BE49-F238E27FC236}">
                <a16:creationId xmlns:a16="http://schemas.microsoft.com/office/drawing/2014/main" id="{FDC82B78-A16C-44B0-968B-D672281F567E}"/>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37CEF30E-36CF-4060-A127-FD30238D468F}"/>
              </a:ext>
            </a:extLst>
          </p:cNvPr>
          <p:cNvSpPr>
            <a:spLocks noGrp="1"/>
          </p:cNvSpPr>
          <p:nvPr>
            <p:ph type="sldNum" sz="quarter" idx="12"/>
          </p:nvPr>
        </p:nvSpPr>
        <p:spPr/>
        <p:txBody>
          <a:bodyPr/>
          <a:lstStyle/>
          <a:p>
            <a:pPr>
              <a:defRPr/>
            </a:pPr>
            <a:fld id="{774C7798-4690-44F7-8BD5-F3F898FCA55B}" type="slidenum">
              <a:rPr lang="en-GB" altLang="en-GB" smtClean="0"/>
              <a:pPr>
                <a:defRPr/>
              </a:pPr>
              <a:t>16</a:t>
            </a:fld>
            <a:endParaRPr lang="en-GB" altLang="en-GB"/>
          </a:p>
        </p:txBody>
      </p:sp>
      <p:sp>
        <p:nvSpPr>
          <p:cNvPr id="6" name="TextBox 5">
            <a:extLst>
              <a:ext uri="{FF2B5EF4-FFF2-40B4-BE49-F238E27FC236}">
                <a16:creationId xmlns:a16="http://schemas.microsoft.com/office/drawing/2014/main" id="{584461F1-CF48-44FD-B0D8-AAFB298208BE}"/>
              </a:ext>
            </a:extLst>
          </p:cNvPr>
          <p:cNvSpPr txBox="1"/>
          <p:nvPr/>
        </p:nvSpPr>
        <p:spPr>
          <a:xfrm>
            <a:off x="340242" y="1446028"/>
            <a:ext cx="8525946" cy="3046988"/>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Good design optimizes the visual thinking process. The choice of patterns and symbols is important so that visual queries can be efficiently processed by the intended viewer.</a:t>
            </a:r>
          </a:p>
          <a:p>
            <a:pPr marL="285750" indent="-285750" algn="l">
              <a:buFont typeface="Arial" panose="020B0604020202020204" pitchFamily="34" charset="0"/>
              <a:buChar char="•"/>
            </a:pPr>
            <a:r>
              <a:rPr lang="en-GB" sz="1600" i="0" dirty="0"/>
              <a:t>Computer programs are cognitive processes that have been standardized and translated into machine executable form. They offload cognitive tasks to machines, just as mechanical devices, like road construction equipment, offload muscle work to machines. </a:t>
            </a:r>
          </a:p>
          <a:p>
            <a:pPr marL="285750" indent="-285750" algn="l">
              <a:buFont typeface="Arial" panose="020B0604020202020204" pitchFamily="34" charset="0"/>
              <a:buChar char="•"/>
            </a:pPr>
            <a:r>
              <a:rPr lang="en-GB" sz="1600" i="0" dirty="0"/>
              <a:t>Once offloaded, standardized cognitive tasks can be done blindingly fast and with little or no attention.</a:t>
            </a:r>
          </a:p>
          <a:p>
            <a:pPr marL="285750" indent="-285750" algn="l">
              <a:buFont typeface="Arial" panose="020B0604020202020204" pitchFamily="34" charset="0"/>
              <a:buChar char="•"/>
            </a:pPr>
            <a:r>
              <a:rPr lang="en-GB" sz="1600" i="0" dirty="0"/>
              <a:t>It is useful to think of the human and the computer together as a single</a:t>
            </a:r>
          </a:p>
          <a:p>
            <a:pPr marL="285750" indent="-285750" algn="l">
              <a:buFont typeface="Arial" panose="020B0604020202020204" pitchFamily="34" charset="0"/>
              <a:buChar char="•"/>
            </a:pPr>
            <a:r>
              <a:rPr lang="en-GB" sz="1600" i="0" dirty="0"/>
              <a:t>cognitive entity, with the computer functioning as a kind of cognitive coprocessor to the human brain. Low-bandwidth information is transmitted from the human to the computer via the mouse and keyboard, while high-bandwidth information is transmitted back from the computer to the human for flexible pattern discovery via the graphic interface.</a:t>
            </a:r>
          </a:p>
        </p:txBody>
      </p:sp>
      <p:pic>
        <p:nvPicPr>
          <p:cNvPr id="8" name="Picture 7">
            <a:extLst>
              <a:ext uri="{FF2B5EF4-FFF2-40B4-BE49-F238E27FC236}">
                <a16:creationId xmlns:a16="http://schemas.microsoft.com/office/drawing/2014/main" id="{5BFF3E89-6EED-460B-A9F3-691AA50A843C}"/>
              </a:ext>
            </a:extLst>
          </p:cNvPr>
          <p:cNvPicPr>
            <a:picLocks noChangeAspect="1"/>
          </p:cNvPicPr>
          <p:nvPr/>
        </p:nvPicPr>
        <p:blipFill>
          <a:blip r:embed="rId2"/>
          <a:stretch>
            <a:fillRect/>
          </a:stretch>
        </p:blipFill>
        <p:spPr>
          <a:xfrm>
            <a:off x="2610067" y="4409589"/>
            <a:ext cx="3923866" cy="2257867"/>
          </a:xfrm>
          <a:prstGeom prst="rect">
            <a:avLst/>
          </a:prstGeom>
        </p:spPr>
      </p:pic>
    </p:spTree>
    <p:extLst>
      <p:ext uri="{BB962C8B-B14F-4D97-AF65-F5344CB8AC3E}">
        <p14:creationId xmlns:p14="http://schemas.microsoft.com/office/powerpoint/2010/main" val="699044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DA17-CE81-48A3-8C73-8366F520DD61}"/>
              </a:ext>
            </a:extLst>
          </p:cNvPr>
          <p:cNvSpPr>
            <a:spLocks noGrp="1"/>
          </p:cNvSpPr>
          <p:nvPr>
            <p:ph type="title"/>
          </p:nvPr>
        </p:nvSpPr>
        <p:spPr>
          <a:xfrm>
            <a:off x="2806995" y="233074"/>
            <a:ext cx="5879805" cy="620206"/>
          </a:xfrm>
        </p:spPr>
        <p:txBody>
          <a:bodyPr/>
          <a:lstStyle/>
          <a:p>
            <a:r>
              <a:rPr lang="en-GB" dirty="0"/>
              <a:t>Learning and the economics of cognition</a:t>
            </a:r>
          </a:p>
        </p:txBody>
      </p:sp>
      <p:sp>
        <p:nvSpPr>
          <p:cNvPr id="3" name="Date Placeholder 2">
            <a:extLst>
              <a:ext uri="{FF2B5EF4-FFF2-40B4-BE49-F238E27FC236}">
                <a16:creationId xmlns:a16="http://schemas.microsoft.com/office/drawing/2014/main" id="{749424A1-4349-4D66-9F9F-BF8677159A59}"/>
              </a:ext>
            </a:extLst>
          </p:cNvPr>
          <p:cNvSpPr>
            <a:spLocks noGrp="1"/>
          </p:cNvSpPr>
          <p:nvPr>
            <p:ph type="dt" sz="half" idx="10"/>
          </p:nvPr>
        </p:nvSpPr>
        <p:spPr/>
        <p:txBody>
          <a:bodyPr/>
          <a:lstStyle/>
          <a:p>
            <a:pPr>
              <a:defRPr/>
            </a:pPr>
            <a:fld id="{75ABC5D3-A28D-4606-8341-7249BC2D3C78}" type="datetime1">
              <a:rPr lang="en-GB" altLang="en-GB" smtClean="0"/>
              <a:t>19/03/2021</a:t>
            </a:fld>
            <a:endParaRPr lang="en-GB" altLang="en-GB"/>
          </a:p>
        </p:txBody>
      </p:sp>
      <p:sp>
        <p:nvSpPr>
          <p:cNvPr id="4" name="Footer Placeholder 3">
            <a:extLst>
              <a:ext uri="{FF2B5EF4-FFF2-40B4-BE49-F238E27FC236}">
                <a16:creationId xmlns:a16="http://schemas.microsoft.com/office/drawing/2014/main" id="{E7C4BF08-7B82-4514-A22B-38262686F7E7}"/>
              </a:ext>
            </a:extLst>
          </p:cNvPr>
          <p:cNvSpPr>
            <a:spLocks noGrp="1"/>
          </p:cNvSpPr>
          <p:nvPr>
            <p:ph type="ftr" sz="quarter" idx="11"/>
          </p:nvPr>
        </p:nvSpPr>
        <p:spPr/>
        <p:txBody>
          <a:bodyPr/>
          <a:lstStyle/>
          <a:p>
            <a:pPr>
              <a:defRPr/>
            </a:pPr>
            <a:r>
              <a:rPr lang="en-GB" altLang="en-GB" dirty="0"/>
              <a:t>(</a:t>
            </a:r>
            <a:r>
              <a:rPr lang="en-GB" altLang="en-GB" dirty="0">
                <a:hlinkClick r:id="rId2"/>
              </a:rPr>
              <a:t>https://en.wikipedia.org/wiki/Piano_Sonata_No._16_(Mozart)</a:t>
            </a:r>
            <a:r>
              <a:rPr lang="en-GB" altLang="en-GB" dirty="0"/>
              <a:t> </a:t>
            </a:r>
          </a:p>
        </p:txBody>
      </p:sp>
      <p:sp>
        <p:nvSpPr>
          <p:cNvPr id="5" name="Slide Number Placeholder 4">
            <a:extLst>
              <a:ext uri="{FF2B5EF4-FFF2-40B4-BE49-F238E27FC236}">
                <a16:creationId xmlns:a16="http://schemas.microsoft.com/office/drawing/2014/main" id="{B6208F25-55F7-464B-BAC6-3C8C6529D52B}"/>
              </a:ext>
            </a:extLst>
          </p:cNvPr>
          <p:cNvSpPr>
            <a:spLocks noGrp="1"/>
          </p:cNvSpPr>
          <p:nvPr>
            <p:ph type="sldNum" sz="quarter" idx="12"/>
          </p:nvPr>
        </p:nvSpPr>
        <p:spPr/>
        <p:txBody>
          <a:bodyPr/>
          <a:lstStyle/>
          <a:p>
            <a:pPr>
              <a:defRPr/>
            </a:pPr>
            <a:fld id="{774C7798-4690-44F7-8BD5-F3F898FCA55B}" type="slidenum">
              <a:rPr lang="en-GB" altLang="en-GB" smtClean="0"/>
              <a:pPr>
                <a:defRPr/>
              </a:pPr>
              <a:t>17</a:t>
            </a:fld>
            <a:endParaRPr lang="en-GB" altLang="en-GB"/>
          </a:p>
        </p:txBody>
      </p:sp>
      <p:sp>
        <p:nvSpPr>
          <p:cNvPr id="6" name="TextBox 5">
            <a:extLst>
              <a:ext uri="{FF2B5EF4-FFF2-40B4-BE49-F238E27FC236}">
                <a16:creationId xmlns:a16="http://schemas.microsoft.com/office/drawing/2014/main" id="{E4999716-839F-4BFF-820A-41E0DB03221A}"/>
              </a:ext>
            </a:extLst>
          </p:cNvPr>
          <p:cNvSpPr txBox="1"/>
          <p:nvPr/>
        </p:nvSpPr>
        <p:spPr>
          <a:xfrm>
            <a:off x="308344" y="1531088"/>
            <a:ext cx="8463516" cy="2308324"/>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All cognitive activity starts off being </a:t>
            </a:r>
            <a:r>
              <a:rPr lang="en-GB" sz="1600" i="0" dirty="0" err="1"/>
              <a:t>diffi</a:t>
            </a:r>
            <a:r>
              <a:rPr lang="en-GB" sz="1600" i="0" dirty="0"/>
              <a:t> cult and demanding attention.</a:t>
            </a:r>
          </a:p>
          <a:p>
            <a:pPr marL="285750" indent="-285750" algn="l">
              <a:buFont typeface="Arial" panose="020B0604020202020204" pitchFamily="34" charset="0"/>
              <a:buChar char="•"/>
            </a:pPr>
            <a:r>
              <a:rPr lang="en-GB" sz="1600" i="0" dirty="0"/>
              <a:t>As we develop skills the neural pathways involved in performing the task are strengthened. These neural pathways carry particular patterns of activation, and strengthening them increases the efficiency of sequences of neural firing. The cognitive process becomes more and more automatic and demands less and less high-level attention.</a:t>
            </a:r>
          </a:p>
          <a:p>
            <a:pPr marL="285750" indent="-285750" algn="l">
              <a:buFont typeface="Arial" panose="020B0604020202020204" pitchFamily="34" charset="0"/>
              <a:buChar char="•"/>
            </a:pPr>
            <a:r>
              <a:rPr lang="en-GB" sz="1600" i="0" dirty="0"/>
              <a:t>When confronted by a new tool, we do a kind of cognitive cost-benefit analysis weighing the considerable cost in time and effort and lost productivity against the benefit of future gains in productivity or quality of work.</a:t>
            </a:r>
          </a:p>
        </p:txBody>
      </p:sp>
      <p:pic>
        <p:nvPicPr>
          <p:cNvPr id="7" name="Picture 6">
            <a:extLst>
              <a:ext uri="{FF2B5EF4-FFF2-40B4-BE49-F238E27FC236}">
                <a16:creationId xmlns:a16="http://schemas.microsoft.com/office/drawing/2014/main" id="{4B48F3F5-1EBD-48AA-8B34-9A6EC2A56761}"/>
              </a:ext>
            </a:extLst>
          </p:cNvPr>
          <p:cNvPicPr>
            <a:picLocks noChangeAspect="1"/>
          </p:cNvPicPr>
          <p:nvPr/>
        </p:nvPicPr>
        <p:blipFill>
          <a:blip r:embed="rId3"/>
          <a:stretch>
            <a:fillRect/>
          </a:stretch>
        </p:blipFill>
        <p:spPr>
          <a:xfrm>
            <a:off x="6135392" y="4154742"/>
            <a:ext cx="2619375" cy="1743075"/>
          </a:xfrm>
          <a:prstGeom prst="rect">
            <a:avLst/>
          </a:prstGeom>
        </p:spPr>
      </p:pic>
      <p:sp>
        <p:nvSpPr>
          <p:cNvPr id="8" name="TextBox 7">
            <a:extLst>
              <a:ext uri="{FF2B5EF4-FFF2-40B4-BE49-F238E27FC236}">
                <a16:creationId xmlns:a16="http://schemas.microsoft.com/office/drawing/2014/main" id="{5EE73712-B199-4250-AF5D-7DD204FB4A20}"/>
              </a:ext>
            </a:extLst>
          </p:cNvPr>
          <p:cNvSpPr txBox="1"/>
          <p:nvPr/>
        </p:nvSpPr>
        <p:spPr>
          <a:xfrm>
            <a:off x="425302" y="4008474"/>
            <a:ext cx="5295014" cy="2308324"/>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The professional will always go for tools that give the best results even though they may be the hardest to learn because there is a long-term payoff.</a:t>
            </a:r>
          </a:p>
          <a:p>
            <a:pPr marL="285750" indent="-285750" algn="l">
              <a:buFont typeface="Arial" panose="020B0604020202020204" pitchFamily="34" charset="0"/>
              <a:buChar char="•"/>
            </a:pPr>
            <a:r>
              <a:rPr lang="en-GB" sz="1600" i="0" dirty="0"/>
              <a:t>For the casual user sophisticated tools are often not worth the effort.</a:t>
            </a:r>
          </a:p>
          <a:p>
            <a:pPr marL="285750" indent="-285750" algn="l">
              <a:buFont typeface="Arial" panose="020B0604020202020204" pitchFamily="34" charset="0"/>
              <a:buChar char="•"/>
            </a:pPr>
            <a:r>
              <a:rPr lang="en-GB" sz="1600" i="0" dirty="0"/>
              <a:t>This kind of decision making can be thought of as </a:t>
            </a:r>
            <a:r>
              <a:rPr lang="en-GB" sz="1600" b="1" i="0" dirty="0">
                <a:solidFill>
                  <a:srgbClr val="7629FF"/>
                </a:solidFill>
              </a:rPr>
              <a:t>cognitive economics</a:t>
            </a:r>
            <a:r>
              <a:rPr lang="en-GB" sz="1600" i="0" dirty="0"/>
              <a:t>. Its goal is the optimization of cognitive output.</a:t>
            </a:r>
          </a:p>
          <a:p>
            <a:pPr marL="285750" indent="-285750" algn="l">
              <a:buFont typeface="Arial" panose="020B0604020202020204" pitchFamily="34" charset="0"/>
              <a:buChar char="•"/>
            </a:pPr>
            <a:endParaRPr lang="en-GB" sz="1600" i="0" dirty="0"/>
          </a:p>
        </p:txBody>
      </p:sp>
    </p:spTree>
    <p:extLst>
      <p:ext uri="{BB962C8B-B14F-4D97-AF65-F5344CB8AC3E}">
        <p14:creationId xmlns:p14="http://schemas.microsoft.com/office/powerpoint/2010/main" val="3348989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7A5C2-7864-4ABC-92A5-465AA35DDD09}"/>
              </a:ext>
            </a:extLst>
          </p:cNvPr>
          <p:cNvSpPr>
            <a:spLocks noGrp="1"/>
          </p:cNvSpPr>
          <p:nvPr>
            <p:ph type="title"/>
          </p:nvPr>
        </p:nvSpPr>
        <p:spPr/>
        <p:txBody>
          <a:bodyPr/>
          <a:lstStyle/>
          <a:p>
            <a:r>
              <a:rPr lang="en-GB" dirty="0"/>
              <a:t>Cognitive economics</a:t>
            </a:r>
          </a:p>
        </p:txBody>
      </p:sp>
      <p:sp>
        <p:nvSpPr>
          <p:cNvPr id="3" name="Date Placeholder 2">
            <a:extLst>
              <a:ext uri="{FF2B5EF4-FFF2-40B4-BE49-F238E27FC236}">
                <a16:creationId xmlns:a16="http://schemas.microsoft.com/office/drawing/2014/main" id="{3A24EAFD-8ECE-4F98-A565-49E50EB53BE5}"/>
              </a:ext>
            </a:extLst>
          </p:cNvPr>
          <p:cNvSpPr>
            <a:spLocks noGrp="1"/>
          </p:cNvSpPr>
          <p:nvPr>
            <p:ph type="dt" sz="half" idx="10"/>
          </p:nvPr>
        </p:nvSpPr>
        <p:spPr/>
        <p:txBody>
          <a:bodyPr/>
          <a:lstStyle/>
          <a:p>
            <a:pPr>
              <a:defRPr/>
            </a:pPr>
            <a:fld id="{D9AF7EE0-4CB2-4250-BA18-405B6491E19B}" type="datetime1">
              <a:rPr lang="en-GB" altLang="en-GB" smtClean="0"/>
              <a:t>19/03/2021</a:t>
            </a:fld>
            <a:endParaRPr lang="en-GB" altLang="en-GB"/>
          </a:p>
        </p:txBody>
      </p:sp>
      <p:sp>
        <p:nvSpPr>
          <p:cNvPr id="4" name="Footer Placeholder 3">
            <a:extLst>
              <a:ext uri="{FF2B5EF4-FFF2-40B4-BE49-F238E27FC236}">
                <a16:creationId xmlns:a16="http://schemas.microsoft.com/office/drawing/2014/main" id="{F98896C2-B359-4169-8B59-A04E91E3D6B1}"/>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22B4000B-FDE2-4D68-9934-E51C58956097}"/>
              </a:ext>
            </a:extLst>
          </p:cNvPr>
          <p:cNvSpPr>
            <a:spLocks noGrp="1"/>
          </p:cNvSpPr>
          <p:nvPr>
            <p:ph type="sldNum" sz="quarter" idx="12"/>
          </p:nvPr>
        </p:nvSpPr>
        <p:spPr/>
        <p:txBody>
          <a:bodyPr/>
          <a:lstStyle/>
          <a:p>
            <a:pPr>
              <a:defRPr/>
            </a:pPr>
            <a:fld id="{774C7798-4690-44F7-8BD5-F3F898FCA55B}" type="slidenum">
              <a:rPr lang="en-GB" altLang="en-GB" smtClean="0"/>
              <a:pPr>
                <a:defRPr/>
              </a:pPr>
              <a:t>18</a:t>
            </a:fld>
            <a:endParaRPr lang="en-GB" altLang="en-GB"/>
          </a:p>
        </p:txBody>
      </p:sp>
      <p:sp>
        <p:nvSpPr>
          <p:cNvPr id="6" name="TextBox 5">
            <a:extLst>
              <a:ext uri="{FF2B5EF4-FFF2-40B4-BE49-F238E27FC236}">
                <a16:creationId xmlns:a16="http://schemas.microsoft.com/office/drawing/2014/main" id="{994701D7-20FB-41D4-A09A-A22635706DC9}"/>
              </a:ext>
            </a:extLst>
          </p:cNvPr>
          <p:cNvSpPr txBox="1"/>
          <p:nvPr/>
        </p:nvSpPr>
        <p:spPr>
          <a:xfrm>
            <a:off x="297712" y="1499191"/>
            <a:ext cx="8389088" cy="3939540"/>
          </a:xfrm>
          <a:prstGeom prst="rect">
            <a:avLst/>
          </a:prstGeom>
          <a:noFill/>
        </p:spPr>
        <p:txBody>
          <a:bodyPr wrap="square" rtlCol="0">
            <a:spAutoFit/>
          </a:bodyPr>
          <a:lstStyle/>
          <a:p>
            <a:pPr marL="285750" indent="-285750" algn="l">
              <a:buFont typeface="Arial" panose="020B0604020202020204" pitchFamily="34" charset="0"/>
              <a:buChar char="•"/>
            </a:pPr>
            <a:r>
              <a:rPr lang="en-GB" i="0" dirty="0"/>
              <a:t>How radical should one make the design? Making radically new designs is more interesting for the designer and leads to kudos from other designers. But radical designs, being novel, take more effort on the part of the user who must learn the new design conventions and how they can be used.</a:t>
            </a:r>
          </a:p>
          <a:p>
            <a:pPr marL="285750" indent="-285750" algn="l">
              <a:buFont typeface="Arial" panose="020B0604020202020204" pitchFamily="34" charset="0"/>
              <a:buChar char="•"/>
            </a:pPr>
            <a:r>
              <a:rPr lang="en-GB" i="0" dirty="0"/>
              <a:t>The idea of an economics of cognition can be fruitfully applied at many cognitive scales. </a:t>
            </a:r>
          </a:p>
          <a:p>
            <a:pPr marL="285750" indent="-285750" algn="l">
              <a:buFont typeface="Arial" panose="020B0604020202020204" pitchFamily="34" charset="0"/>
              <a:buChar char="•"/>
            </a:pPr>
            <a:r>
              <a:rPr lang="en-GB" i="0" dirty="0"/>
              <a:t>It can be used to explain the moment-to-moment prioritization of cognitive operations. </a:t>
            </a:r>
          </a:p>
          <a:p>
            <a:pPr marL="285750" indent="-285750" algn="l">
              <a:buFont typeface="Arial" panose="020B0604020202020204" pitchFamily="34" charset="0"/>
              <a:buChar char="•"/>
            </a:pPr>
            <a:r>
              <a:rPr lang="en-GB" i="0" dirty="0"/>
              <a:t>It can even be applied at the level of individual neurons. Sophie </a:t>
            </a:r>
            <a:r>
              <a:rPr lang="en-GB" i="0" dirty="0" err="1"/>
              <a:t>Deneve</a:t>
            </a:r>
            <a:r>
              <a:rPr lang="en-GB" i="0" dirty="0"/>
              <a:t> of the Institute des Sciences </a:t>
            </a:r>
            <a:r>
              <a:rPr lang="en-GB" i="0" dirty="0" err="1"/>
              <a:t>Cogitives</a:t>
            </a:r>
            <a:r>
              <a:rPr lang="en-GB" i="0" dirty="0"/>
              <a:t> in </a:t>
            </a:r>
            <a:r>
              <a:rPr lang="en-GB" i="0" dirty="0" err="1"/>
              <a:t>Bron</a:t>
            </a:r>
            <a:r>
              <a:rPr lang="en-GB" i="0" dirty="0"/>
              <a:t>, France, has developed the theory that individual neurons can be considered as Bayesian operators, “accumulating evidence about the external world or the body, and communicating to other neurons their certainties about these events.”</a:t>
            </a:r>
          </a:p>
          <a:p>
            <a:pPr marL="285750" indent="-285750" algn="l">
              <a:buFont typeface="Arial" panose="020B0604020202020204" pitchFamily="34" charset="0"/>
              <a:buChar char="•"/>
            </a:pPr>
            <a:endParaRPr lang="en-GB" sz="1600" i="0" dirty="0"/>
          </a:p>
        </p:txBody>
      </p:sp>
    </p:spTree>
    <p:extLst>
      <p:ext uri="{BB962C8B-B14F-4D97-AF65-F5344CB8AC3E}">
        <p14:creationId xmlns:p14="http://schemas.microsoft.com/office/powerpoint/2010/main" val="2072748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0AE6D-72C7-40F5-A1A1-7BBF02C36FF6}"/>
              </a:ext>
            </a:extLst>
          </p:cNvPr>
          <p:cNvSpPr>
            <a:spLocks noGrp="1"/>
          </p:cNvSpPr>
          <p:nvPr>
            <p:ph type="title"/>
          </p:nvPr>
        </p:nvSpPr>
        <p:spPr>
          <a:xfrm>
            <a:off x="3806456" y="233074"/>
            <a:ext cx="4880344" cy="620206"/>
          </a:xfrm>
        </p:spPr>
        <p:txBody>
          <a:bodyPr/>
          <a:lstStyle/>
          <a:p>
            <a:r>
              <a:rPr lang="en-GB" dirty="0"/>
              <a:t>Attention and the cognitive thread</a:t>
            </a:r>
          </a:p>
        </p:txBody>
      </p:sp>
      <p:sp>
        <p:nvSpPr>
          <p:cNvPr id="3" name="Date Placeholder 2">
            <a:extLst>
              <a:ext uri="{FF2B5EF4-FFF2-40B4-BE49-F238E27FC236}">
                <a16:creationId xmlns:a16="http://schemas.microsoft.com/office/drawing/2014/main" id="{80557CCE-8193-41C0-890A-7650FCA17E8B}"/>
              </a:ext>
            </a:extLst>
          </p:cNvPr>
          <p:cNvSpPr>
            <a:spLocks noGrp="1"/>
          </p:cNvSpPr>
          <p:nvPr>
            <p:ph type="dt" sz="half" idx="10"/>
          </p:nvPr>
        </p:nvSpPr>
        <p:spPr/>
        <p:txBody>
          <a:bodyPr/>
          <a:lstStyle/>
          <a:p>
            <a:pPr>
              <a:defRPr/>
            </a:pPr>
            <a:fld id="{15E5347C-20DB-48CF-A542-DBA167BC693D}" type="datetime1">
              <a:rPr lang="en-GB" altLang="en-GB" smtClean="0"/>
              <a:t>19/03/2021</a:t>
            </a:fld>
            <a:endParaRPr lang="en-GB" altLang="en-GB"/>
          </a:p>
        </p:txBody>
      </p:sp>
      <p:sp>
        <p:nvSpPr>
          <p:cNvPr id="4" name="Footer Placeholder 3">
            <a:extLst>
              <a:ext uri="{FF2B5EF4-FFF2-40B4-BE49-F238E27FC236}">
                <a16:creationId xmlns:a16="http://schemas.microsoft.com/office/drawing/2014/main" id="{734F4F82-AC9C-4B43-8E75-5FDEE8C911D4}"/>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047B2ED8-D096-49DD-91E3-BD84A7E16DC8}"/>
              </a:ext>
            </a:extLst>
          </p:cNvPr>
          <p:cNvSpPr>
            <a:spLocks noGrp="1"/>
          </p:cNvSpPr>
          <p:nvPr>
            <p:ph type="sldNum" sz="quarter" idx="12"/>
          </p:nvPr>
        </p:nvSpPr>
        <p:spPr/>
        <p:txBody>
          <a:bodyPr/>
          <a:lstStyle/>
          <a:p>
            <a:pPr>
              <a:defRPr/>
            </a:pPr>
            <a:fld id="{774C7798-4690-44F7-8BD5-F3F898FCA55B}" type="slidenum">
              <a:rPr lang="en-GB" altLang="en-GB" smtClean="0"/>
              <a:pPr>
                <a:defRPr/>
              </a:pPr>
              <a:t>19</a:t>
            </a:fld>
            <a:endParaRPr lang="en-GB" altLang="en-GB"/>
          </a:p>
        </p:txBody>
      </p:sp>
      <p:sp>
        <p:nvSpPr>
          <p:cNvPr id="6" name="TextBox 5">
            <a:extLst>
              <a:ext uri="{FF2B5EF4-FFF2-40B4-BE49-F238E27FC236}">
                <a16:creationId xmlns:a16="http://schemas.microsoft.com/office/drawing/2014/main" id="{6072F5C0-96AF-4394-AAAF-0C70BD6A4423}"/>
              </a:ext>
            </a:extLst>
          </p:cNvPr>
          <p:cNvSpPr txBox="1"/>
          <p:nvPr/>
        </p:nvSpPr>
        <p:spPr>
          <a:xfrm>
            <a:off x="276447" y="1520456"/>
            <a:ext cx="8589741" cy="4524315"/>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At the early stage of visual processing, attention biases the patterns which will be constructed from raw imagery.</a:t>
            </a:r>
          </a:p>
          <a:p>
            <a:pPr marL="285750" indent="-285750" algn="l">
              <a:buFont typeface="Arial" panose="020B0604020202020204" pitchFamily="34" charset="0"/>
              <a:buChar char="•"/>
            </a:pPr>
            <a:r>
              <a:rPr lang="en-GB" sz="1600" i="0" dirty="0"/>
              <a:t>Attention is also the very essence of eye movement control because looking is a prerequisite for attending. The planning of eye movements is therefore the planning of the focus of attention, and the sequence of eye fixations is intimately tied to the thread of visual thinking. We look where we think we will find something.</a:t>
            </a:r>
          </a:p>
          <a:p>
            <a:pPr marL="285750" indent="-285750" algn="l">
              <a:buFont typeface="Arial" panose="020B0604020202020204" pitchFamily="34" charset="0"/>
              <a:buChar char="•"/>
            </a:pPr>
            <a:r>
              <a:rPr lang="en-GB" sz="1600" i="0" dirty="0"/>
              <a:t>Visual working memory is a process that is pure attention. It is a momentary binding together of visual features and patterns that seem most relevant to the cognitive thread.</a:t>
            </a:r>
          </a:p>
          <a:p>
            <a:pPr marL="285750" indent="-285750" algn="l">
              <a:buFont typeface="Arial" panose="020B0604020202020204" pitchFamily="34" charset="0"/>
              <a:buChar char="•"/>
            </a:pPr>
            <a:r>
              <a:rPr lang="en-GB" sz="1600" i="0" dirty="0"/>
              <a:t>There is a basic cycle of attention. Between one and three times a second our brains query the visual environment, activate an eye movement to pick up more information, process it, and re-query. The information picked up becomes the content of visual working memory.</a:t>
            </a:r>
          </a:p>
          <a:p>
            <a:pPr marL="285750" indent="-285750" algn="l">
              <a:buFont typeface="Arial" panose="020B0604020202020204" pitchFamily="34" charset="0"/>
              <a:buChar char="•"/>
            </a:pPr>
            <a:r>
              <a:rPr lang="en-GB" sz="1600" i="0" dirty="0"/>
              <a:t>To add to the diversity of attention, the cognitive thread shifts back and forth between visual processing and language-processing modalities.</a:t>
            </a:r>
          </a:p>
          <a:p>
            <a:pPr marL="285750" indent="-285750" algn="l">
              <a:buFont typeface="Arial" panose="020B0604020202020204" pitchFamily="34" charset="0"/>
              <a:buChar char="•"/>
            </a:pPr>
            <a:r>
              <a:rPr lang="en-GB" sz="1600" i="0" dirty="0"/>
              <a:t>It is when visual and language modalities are combined that the brain is most effective. A well-designed presentation, for example, will use words and graphics, each to convey different kinds of information which are linked using pointing or simple proximity in space and time.</a:t>
            </a:r>
          </a:p>
        </p:txBody>
      </p:sp>
    </p:spTree>
    <p:extLst>
      <p:ext uri="{BB962C8B-B14F-4D97-AF65-F5344CB8AC3E}">
        <p14:creationId xmlns:p14="http://schemas.microsoft.com/office/powerpoint/2010/main" val="858281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a:latin typeface="Sanchez Regular"/>
              </a:rPr>
              <a:t>Overview</a:t>
            </a:r>
          </a:p>
        </p:txBody>
      </p:sp>
      <p:sp>
        <p:nvSpPr>
          <p:cNvPr id="32771" name="Rectangle 3">
            <a:extLst>
              <a:ext uri="{FF2B5EF4-FFF2-40B4-BE49-F238E27FC236}">
                <a16:creationId xmlns:a16="http://schemas.microsoft.com/office/drawing/2014/main" id="{8674BF37-E827-4547-8249-5CE423AC6A24}"/>
              </a:ext>
            </a:extLst>
          </p:cNvPr>
          <p:cNvSpPr>
            <a:spLocks noGrp="1" noChangeArrowheads="1"/>
          </p:cNvSpPr>
          <p:nvPr>
            <p:ph idx="1"/>
          </p:nvPr>
        </p:nvSpPr>
        <p:spPr bwMode="auto">
          <a:xfrm>
            <a:off x="251520" y="1412777"/>
            <a:ext cx="8640960" cy="4713390"/>
          </a:xfrm>
        </p:spPr>
        <p:txBody>
          <a:bodyPr wrap="square" numCol="1" anchor="t" anchorCtr="0" compatLnSpc="1">
            <a:prstTxWarp prst="textNoShape">
              <a:avLst/>
            </a:prstTxWarp>
          </a:bodyPr>
          <a:lstStyle/>
          <a:p>
            <a:r>
              <a:rPr lang="en-GB" altLang="en-US" dirty="0"/>
              <a:t>Reading: Chapter 9 of Ware</a:t>
            </a:r>
          </a:p>
          <a:p>
            <a:r>
              <a:rPr lang="en-GB" altLang="en-US" dirty="0"/>
              <a:t>Understand the role that visual thinking plays in information visualisation</a:t>
            </a:r>
          </a:p>
          <a:p>
            <a:pPr marL="0" indent="0">
              <a:buNone/>
            </a:pPr>
            <a:endParaRPr lang="en-GB"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E03F-714B-4295-9479-B473BDB5D584}"/>
              </a:ext>
            </a:extLst>
          </p:cNvPr>
          <p:cNvSpPr>
            <a:spLocks noGrp="1"/>
          </p:cNvSpPr>
          <p:nvPr>
            <p:ph type="title"/>
          </p:nvPr>
        </p:nvSpPr>
        <p:spPr/>
        <p:txBody>
          <a:bodyPr/>
          <a:lstStyle/>
          <a:p>
            <a:r>
              <a:rPr lang="en-GB" dirty="0"/>
              <a:t>And finally…..</a:t>
            </a:r>
          </a:p>
        </p:txBody>
      </p:sp>
      <p:sp>
        <p:nvSpPr>
          <p:cNvPr id="3" name="Date Placeholder 2">
            <a:extLst>
              <a:ext uri="{FF2B5EF4-FFF2-40B4-BE49-F238E27FC236}">
                <a16:creationId xmlns:a16="http://schemas.microsoft.com/office/drawing/2014/main" id="{A3272FE5-FA38-4AE2-B545-AFEA75D779E4}"/>
              </a:ext>
            </a:extLst>
          </p:cNvPr>
          <p:cNvSpPr>
            <a:spLocks noGrp="1"/>
          </p:cNvSpPr>
          <p:nvPr>
            <p:ph type="dt" sz="half" idx="10"/>
          </p:nvPr>
        </p:nvSpPr>
        <p:spPr/>
        <p:txBody>
          <a:bodyPr/>
          <a:lstStyle/>
          <a:p>
            <a:pPr>
              <a:defRPr/>
            </a:pPr>
            <a:fld id="{A936648E-6A62-4C85-AEC2-90856DE489CA}" type="datetime1">
              <a:rPr lang="en-GB" altLang="en-GB" smtClean="0"/>
              <a:t>19/03/2021</a:t>
            </a:fld>
            <a:endParaRPr lang="en-GB" altLang="en-GB"/>
          </a:p>
        </p:txBody>
      </p:sp>
      <p:sp>
        <p:nvSpPr>
          <p:cNvPr id="4" name="Footer Placeholder 3">
            <a:extLst>
              <a:ext uri="{FF2B5EF4-FFF2-40B4-BE49-F238E27FC236}">
                <a16:creationId xmlns:a16="http://schemas.microsoft.com/office/drawing/2014/main" id="{FA2CDBF3-488E-4440-872E-163B556137B0}"/>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B22A0B74-6FC2-4F39-8408-417EC1A1F146}"/>
              </a:ext>
            </a:extLst>
          </p:cNvPr>
          <p:cNvSpPr>
            <a:spLocks noGrp="1"/>
          </p:cNvSpPr>
          <p:nvPr>
            <p:ph type="sldNum" sz="quarter" idx="12"/>
          </p:nvPr>
        </p:nvSpPr>
        <p:spPr/>
        <p:txBody>
          <a:bodyPr/>
          <a:lstStyle/>
          <a:p>
            <a:pPr>
              <a:defRPr/>
            </a:pPr>
            <a:fld id="{774C7798-4690-44F7-8BD5-F3F898FCA55B}" type="slidenum">
              <a:rPr lang="en-GB" altLang="en-GB" smtClean="0"/>
              <a:pPr>
                <a:defRPr/>
              </a:pPr>
              <a:t>20</a:t>
            </a:fld>
            <a:endParaRPr lang="en-GB" altLang="en-GB"/>
          </a:p>
        </p:txBody>
      </p:sp>
      <p:sp>
        <p:nvSpPr>
          <p:cNvPr id="6" name="TextBox 5">
            <a:extLst>
              <a:ext uri="{FF2B5EF4-FFF2-40B4-BE49-F238E27FC236}">
                <a16:creationId xmlns:a16="http://schemas.microsoft.com/office/drawing/2014/main" id="{BEFE6A80-6EE2-4FF9-B012-51B762D9C18E}"/>
              </a:ext>
            </a:extLst>
          </p:cNvPr>
          <p:cNvSpPr txBox="1"/>
          <p:nvPr/>
        </p:nvSpPr>
        <p:spPr>
          <a:xfrm>
            <a:off x="297712" y="1467293"/>
            <a:ext cx="8389088" cy="3170099"/>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Work with the psychophysics: more impact and more universal</a:t>
            </a:r>
          </a:p>
          <a:p>
            <a:pPr marL="285750" indent="-285750" algn="l">
              <a:buFont typeface="Arial" panose="020B0604020202020204" pitchFamily="34" charset="0"/>
              <a:buChar char="•"/>
            </a:pPr>
            <a:r>
              <a:rPr lang="en-GB" sz="2000" i="0" dirty="0"/>
              <a:t>Visual design must take into account both the relatively fixed capacities of the human brain as well as the evolving skill sets of people who use sophisticated and powerful cognitive tools.</a:t>
            </a:r>
          </a:p>
          <a:p>
            <a:pPr marL="285750" indent="-285750" algn="l">
              <a:buFont typeface="Arial" panose="020B0604020202020204" pitchFamily="34" charset="0"/>
              <a:buChar char="•"/>
            </a:pPr>
            <a:r>
              <a:rPr lang="en-GB" sz="2000" i="0" dirty="0"/>
              <a:t>Interactive design is becoming ever more important as the loop coupling humans and computers tightens. </a:t>
            </a:r>
          </a:p>
          <a:p>
            <a:pPr marL="285750" indent="-285750" algn="l">
              <a:buFont typeface="Arial" panose="020B0604020202020204" pitchFamily="34" charset="0"/>
              <a:buChar char="•"/>
            </a:pPr>
            <a:r>
              <a:rPr lang="en-GB" sz="2000" i="0" dirty="0"/>
              <a:t>The visual system will always be the highest bandwidth sense by far, and making full use of its flexible pattern-finding capabilities can provide great benefits.</a:t>
            </a:r>
          </a:p>
          <a:p>
            <a:pPr marL="285750" indent="-285750" algn="l">
              <a:buFont typeface="Arial" panose="020B0604020202020204" pitchFamily="34" charset="0"/>
              <a:buChar char="•"/>
            </a:pPr>
            <a:endParaRPr lang="en-GB" sz="2000" i="0" dirty="0"/>
          </a:p>
        </p:txBody>
      </p:sp>
      <p:pic>
        <p:nvPicPr>
          <p:cNvPr id="8" name="Picture 7">
            <a:extLst>
              <a:ext uri="{FF2B5EF4-FFF2-40B4-BE49-F238E27FC236}">
                <a16:creationId xmlns:a16="http://schemas.microsoft.com/office/drawing/2014/main" id="{B936A50E-AD4C-49FD-9E4F-40F07B727269}"/>
              </a:ext>
            </a:extLst>
          </p:cNvPr>
          <p:cNvPicPr>
            <a:picLocks noChangeAspect="1"/>
          </p:cNvPicPr>
          <p:nvPr/>
        </p:nvPicPr>
        <p:blipFill>
          <a:blip r:embed="rId2"/>
          <a:stretch>
            <a:fillRect/>
          </a:stretch>
        </p:blipFill>
        <p:spPr>
          <a:xfrm>
            <a:off x="719354" y="4305346"/>
            <a:ext cx="2470413" cy="1640851"/>
          </a:xfrm>
          <a:prstGeom prst="rect">
            <a:avLst/>
          </a:prstGeom>
        </p:spPr>
      </p:pic>
      <p:pic>
        <p:nvPicPr>
          <p:cNvPr id="10" name="Picture 9">
            <a:extLst>
              <a:ext uri="{FF2B5EF4-FFF2-40B4-BE49-F238E27FC236}">
                <a16:creationId xmlns:a16="http://schemas.microsoft.com/office/drawing/2014/main" id="{AEAD6FFC-F9E3-439C-B345-B19F9BE15307}"/>
              </a:ext>
            </a:extLst>
          </p:cNvPr>
          <p:cNvPicPr>
            <a:picLocks noChangeAspect="1"/>
          </p:cNvPicPr>
          <p:nvPr/>
        </p:nvPicPr>
        <p:blipFill>
          <a:blip r:embed="rId3"/>
          <a:stretch>
            <a:fillRect/>
          </a:stretch>
        </p:blipFill>
        <p:spPr>
          <a:xfrm>
            <a:off x="3658951" y="4300660"/>
            <a:ext cx="5256947" cy="1640851"/>
          </a:xfrm>
          <a:prstGeom prst="rect">
            <a:avLst/>
          </a:prstGeom>
        </p:spPr>
      </p:pic>
    </p:spTree>
    <p:extLst>
      <p:ext uri="{BB962C8B-B14F-4D97-AF65-F5344CB8AC3E}">
        <p14:creationId xmlns:p14="http://schemas.microsoft.com/office/powerpoint/2010/main" val="342956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77B36-5989-4921-BA57-A71D21A82C5C}"/>
              </a:ext>
            </a:extLst>
          </p:cNvPr>
          <p:cNvSpPr>
            <a:spLocks noGrp="1"/>
          </p:cNvSpPr>
          <p:nvPr>
            <p:ph type="title"/>
          </p:nvPr>
        </p:nvSpPr>
        <p:spPr/>
        <p:txBody>
          <a:bodyPr/>
          <a:lstStyle/>
          <a:p>
            <a:r>
              <a:rPr lang="en-GB" dirty="0"/>
              <a:t>The eye</a:t>
            </a:r>
          </a:p>
        </p:txBody>
      </p:sp>
      <p:sp>
        <p:nvSpPr>
          <p:cNvPr id="3" name="Date Placeholder 2">
            <a:extLst>
              <a:ext uri="{FF2B5EF4-FFF2-40B4-BE49-F238E27FC236}">
                <a16:creationId xmlns:a16="http://schemas.microsoft.com/office/drawing/2014/main" id="{E78D4E85-D0C1-48F0-8316-315BD0E69EAE}"/>
              </a:ext>
            </a:extLst>
          </p:cNvPr>
          <p:cNvSpPr>
            <a:spLocks noGrp="1"/>
          </p:cNvSpPr>
          <p:nvPr>
            <p:ph type="dt" sz="half" idx="10"/>
          </p:nvPr>
        </p:nvSpPr>
        <p:spPr/>
        <p:txBody>
          <a:bodyPr/>
          <a:lstStyle/>
          <a:p>
            <a:pPr>
              <a:defRPr/>
            </a:pPr>
            <a:fld id="{E10D38CE-919C-45D3-B11A-06E431D90117}" type="datetime1">
              <a:rPr lang="en-GB" altLang="en-GB" smtClean="0"/>
              <a:t>19/03/2021</a:t>
            </a:fld>
            <a:endParaRPr lang="en-GB" altLang="en-GB"/>
          </a:p>
        </p:txBody>
      </p:sp>
      <p:sp>
        <p:nvSpPr>
          <p:cNvPr id="4" name="Footer Placeholder 3">
            <a:extLst>
              <a:ext uri="{FF2B5EF4-FFF2-40B4-BE49-F238E27FC236}">
                <a16:creationId xmlns:a16="http://schemas.microsoft.com/office/drawing/2014/main" id="{C8F75EAC-AA6E-4F66-A757-F21C5356FA8E}"/>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BF3DE9D2-F9CF-4860-B116-24FB7967AA31}"/>
              </a:ext>
            </a:extLst>
          </p:cNvPr>
          <p:cNvSpPr>
            <a:spLocks noGrp="1"/>
          </p:cNvSpPr>
          <p:nvPr>
            <p:ph type="sldNum" sz="quarter" idx="12"/>
          </p:nvPr>
        </p:nvSpPr>
        <p:spPr/>
        <p:txBody>
          <a:bodyPr/>
          <a:lstStyle/>
          <a:p>
            <a:pPr>
              <a:defRPr/>
            </a:pPr>
            <a:fld id="{774C7798-4690-44F7-8BD5-F3F898FCA55B}" type="slidenum">
              <a:rPr lang="en-GB" altLang="en-GB" smtClean="0"/>
              <a:pPr>
                <a:defRPr/>
              </a:pPr>
              <a:t>3</a:t>
            </a:fld>
            <a:endParaRPr lang="en-GB" altLang="en-GB"/>
          </a:p>
        </p:txBody>
      </p:sp>
      <p:pic>
        <p:nvPicPr>
          <p:cNvPr id="7" name="Picture 6">
            <a:extLst>
              <a:ext uri="{FF2B5EF4-FFF2-40B4-BE49-F238E27FC236}">
                <a16:creationId xmlns:a16="http://schemas.microsoft.com/office/drawing/2014/main" id="{D8F7AEDE-DBA1-4D4B-AC1B-F1D0B318C3FB}"/>
              </a:ext>
            </a:extLst>
          </p:cNvPr>
          <p:cNvPicPr>
            <a:picLocks noChangeAspect="1"/>
          </p:cNvPicPr>
          <p:nvPr/>
        </p:nvPicPr>
        <p:blipFill>
          <a:blip r:embed="rId2"/>
          <a:stretch>
            <a:fillRect/>
          </a:stretch>
        </p:blipFill>
        <p:spPr>
          <a:xfrm>
            <a:off x="6019428" y="1990771"/>
            <a:ext cx="2667372" cy="2514951"/>
          </a:xfrm>
          <a:prstGeom prst="rect">
            <a:avLst/>
          </a:prstGeom>
        </p:spPr>
      </p:pic>
      <p:sp>
        <p:nvSpPr>
          <p:cNvPr id="8" name="TextBox 7">
            <a:extLst>
              <a:ext uri="{FF2B5EF4-FFF2-40B4-BE49-F238E27FC236}">
                <a16:creationId xmlns:a16="http://schemas.microsoft.com/office/drawing/2014/main" id="{058278E1-A020-4511-A7E5-2A3704783FA0}"/>
              </a:ext>
            </a:extLst>
          </p:cNvPr>
          <p:cNvSpPr txBox="1"/>
          <p:nvPr/>
        </p:nvSpPr>
        <p:spPr>
          <a:xfrm>
            <a:off x="234778" y="1544595"/>
            <a:ext cx="5585254" cy="3170099"/>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The eye has a small high-resolution area of photoreceptors called the </a:t>
            </a:r>
            <a:r>
              <a:rPr lang="en-GB" sz="2000" b="1" i="0" dirty="0">
                <a:solidFill>
                  <a:srgbClr val="7629FF"/>
                </a:solidFill>
              </a:rPr>
              <a:t>fovea</a:t>
            </a:r>
            <a:r>
              <a:rPr lang="en-GB" sz="2000" i="0" dirty="0"/>
              <a:t>. </a:t>
            </a:r>
          </a:p>
          <a:p>
            <a:pPr marL="285750" indent="-285750" algn="l">
              <a:buFont typeface="Arial" panose="020B0604020202020204" pitchFamily="34" charset="0"/>
              <a:buChar char="•"/>
            </a:pPr>
            <a:r>
              <a:rPr lang="en-GB" sz="2000" i="0" dirty="0"/>
              <a:t>We see far more detail in the fovea than off to the side and we sample the world by making rapid eye movements from point to point.</a:t>
            </a:r>
          </a:p>
          <a:p>
            <a:pPr marL="285750" indent="-285750" algn="l">
              <a:buFont typeface="Arial" panose="020B0604020202020204" pitchFamily="34" charset="0"/>
              <a:buChar char="•"/>
            </a:pPr>
            <a:r>
              <a:rPr lang="en-GB" sz="2000" i="0" dirty="0"/>
              <a:t>Eye movements rotate the eyeball so that imagery from different parts of the visual world falls on the fovea to be </a:t>
            </a:r>
            <a:r>
              <a:rPr lang="en-GB" sz="2000" i="0" dirty="0" err="1"/>
              <a:t>analyzed</a:t>
            </a:r>
            <a:r>
              <a:rPr lang="en-GB" sz="2000" i="0" dirty="0"/>
              <a:t> by the brain.</a:t>
            </a:r>
          </a:p>
        </p:txBody>
      </p:sp>
    </p:spTree>
    <p:extLst>
      <p:ext uri="{BB962C8B-B14F-4D97-AF65-F5344CB8AC3E}">
        <p14:creationId xmlns:p14="http://schemas.microsoft.com/office/powerpoint/2010/main" val="3924024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A4C48-ACE0-43F2-BA28-0C47F0CF02C3}"/>
              </a:ext>
            </a:extLst>
          </p:cNvPr>
          <p:cNvSpPr>
            <a:spLocks noGrp="1"/>
          </p:cNvSpPr>
          <p:nvPr>
            <p:ph type="title"/>
          </p:nvPr>
        </p:nvSpPr>
        <p:spPr/>
        <p:txBody>
          <a:bodyPr/>
          <a:lstStyle/>
          <a:p>
            <a:r>
              <a:rPr lang="en-GB" dirty="0"/>
              <a:t>Visual queries</a:t>
            </a:r>
          </a:p>
        </p:txBody>
      </p:sp>
      <p:sp>
        <p:nvSpPr>
          <p:cNvPr id="3" name="Date Placeholder 2">
            <a:extLst>
              <a:ext uri="{FF2B5EF4-FFF2-40B4-BE49-F238E27FC236}">
                <a16:creationId xmlns:a16="http://schemas.microsoft.com/office/drawing/2014/main" id="{3691177D-8BDE-4E6F-BFF3-EDE02F829816}"/>
              </a:ext>
            </a:extLst>
          </p:cNvPr>
          <p:cNvSpPr>
            <a:spLocks noGrp="1"/>
          </p:cNvSpPr>
          <p:nvPr>
            <p:ph type="dt" sz="half" idx="10"/>
          </p:nvPr>
        </p:nvSpPr>
        <p:spPr/>
        <p:txBody>
          <a:bodyPr/>
          <a:lstStyle/>
          <a:p>
            <a:pPr>
              <a:defRPr/>
            </a:pPr>
            <a:fld id="{4B513A64-7399-42EC-8774-C638108AEBB8}" type="datetime1">
              <a:rPr lang="en-GB" altLang="en-GB" smtClean="0"/>
              <a:t>19/03/2021</a:t>
            </a:fld>
            <a:endParaRPr lang="en-GB" altLang="en-GB"/>
          </a:p>
        </p:txBody>
      </p:sp>
      <p:sp>
        <p:nvSpPr>
          <p:cNvPr id="4" name="Footer Placeholder 3">
            <a:extLst>
              <a:ext uri="{FF2B5EF4-FFF2-40B4-BE49-F238E27FC236}">
                <a16:creationId xmlns:a16="http://schemas.microsoft.com/office/drawing/2014/main" id="{6D4303E0-6F5C-41EB-826E-D8D73583C32A}"/>
              </a:ext>
            </a:extLst>
          </p:cNvPr>
          <p:cNvSpPr>
            <a:spLocks noGrp="1"/>
          </p:cNvSpPr>
          <p:nvPr>
            <p:ph type="ftr" sz="quarter" idx="11"/>
          </p:nvPr>
        </p:nvSpPr>
        <p:spPr/>
        <p:txBody>
          <a:bodyPr/>
          <a:lstStyle/>
          <a:p>
            <a:pPr>
              <a:defRPr/>
            </a:pPr>
            <a:r>
              <a:rPr lang="en-GB" altLang="en-GB" dirty="0"/>
              <a:t>“They did not expect him” by Ilya </a:t>
            </a:r>
            <a:r>
              <a:rPr lang="en-GB" altLang="en-GB" dirty="0" err="1"/>
              <a:t>Repin</a:t>
            </a:r>
            <a:endParaRPr lang="en-GB" altLang="en-GB" dirty="0"/>
          </a:p>
        </p:txBody>
      </p:sp>
      <p:sp>
        <p:nvSpPr>
          <p:cNvPr id="5" name="Slide Number Placeholder 4">
            <a:extLst>
              <a:ext uri="{FF2B5EF4-FFF2-40B4-BE49-F238E27FC236}">
                <a16:creationId xmlns:a16="http://schemas.microsoft.com/office/drawing/2014/main" id="{85B3DB1F-572A-4E94-A75B-A66A6DF5CF55}"/>
              </a:ext>
            </a:extLst>
          </p:cNvPr>
          <p:cNvSpPr>
            <a:spLocks noGrp="1"/>
          </p:cNvSpPr>
          <p:nvPr>
            <p:ph type="sldNum" sz="quarter" idx="12"/>
          </p:nvPr>
        </p:nvSpPr>
        <p:spPr/>
        <p:txBody>
          <a:bodyPr/>
          <a:lstStyle/>
          <a:p>
            <a:pPr>
              <a:defRPr/>
            </a:pPr>
            <a:fld id="{774C7798-4690-44F7-8BD5-F3F898FCA55B}" type="slidenum">
              <a:rPr lang="en-GB" altLang="en-GB" smtClean="0"/>
              <a:pPr>
                <a:defRPr/>
              </a:pPr>
              <a:t>4</a:t>
            </a:fld>
            <a:endParaRPr lang="en-GB" altLang="en-GB"/>
          </a:p>
        </p:txBody>
      </p:sp>
      <p:pic>
        <p:nvPicPr>
          <p:cNvPr id="7" name="Picture 6">
            <a:extLst>
              <a:ext uri="{FF2B5EF4-FFF2-40B4-BE49-F238E27FC236}">
                <a16:creationId xmlns:a16="http://schemas.microsoft.com/office/drawing/2014/main" id="{D9387450-3BF8-41CA-A474-2B25B9ACE536}"/>
              </a:ext>
            </a:extLst>
          </p:cNvPr>
          <p:cNvPicPr>
            <a:picLocks noChangeAspect="1"/>
          </p:cNvPicPr>
          <p:nvPr/>
        </p:nvPicPr>
        <p:blipFill>
          <a:blip r:embed="rId2"/>
          <a:stretch>
            <a:fillRect/>
          </a:stretch>
        </p:blipFill>
        <p:spPr>
          <a:xfrm>
            <a:off x="516180" y="985840"/>
            <a:ext cx="8170620" cy="5301069"/>
          </a:xfrm>
          <a:prstGeom prst="rect">
            <a:avLst/>
          </a:prstGeom>
        </p:spPr>
      </p:pic>
    </p:spTree>
    <p:extLst>
      <p:ext uri="{BB962C8B-B14F-4D97-AF65-F5344CB8AC3E}">
        <p14:creationId xmlns:p14="http://schemas.microsoft.com/office/powerpoint/2010/main" val="3672708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FF698-8621-4634-BBF9-D5519B55937D}"/>
              </a:ext>
            </a:extLst>
          </p:cNvPr>
          <p:cNvSpPr>
            <a:spLocks noGrp="1"/>
          </p:cNvSpPr>
          <p:nvPr>
            <p:ph type="title"/>
          </p:nvPr>
        </p:nvSpPr>
        <p:spPr/>
        <p:txBody>
          <a:bodyPr/>
          <a:lstStyle/>
          <a:p>
            <a:r>
              <a:rPr lang="en-GB" dirty="0"/>
              <a:t>Local feature analysis</a:t>
            </a:r>
          </a:p>
        </p:txBody>
      </p:sp>
      <p:sp>
        <p:nvSpPr>
          <p:cNvPr id="3" name="Date Placeholder 2">
            <a:extLst>
              <a:ext uri="{FF2B5EF4-FFF2-40B4-BE49-F238E27FC236}">
                <a16:creationId xmlns:a16="http://schemas.microsoft.com/office/drawing/2014/main" id="{A57C4859-DC74-4193-97B8-C4A983C31704}"/>
              </a:ext>
            </a:extLst>
          </p:cNvPr>
          <p:cNvSpPr>
            <a:spLocks noGrp="1"/>
          </p:cNvSpPr>
          <p:nvPr>
            <p:ph type="dt" sz="half" idx="10"/>
          </p:nvPr>
        </p:nvSpPr>
        <p:spPr/>
        <p:txBody>
          <a:bodyPr/>
          <a:lstStyle/>
          <a:p>
            <a:pPr>
              <a:defRPr/>
            </a:pPr>
            <a:fld id="{80CB07C6-1891-48B1-AFC7-B4A9B1A1D27B}" type="datetime1">
              <a:rPr lang="en-GB" altLang="en-GB" smtClean="0"/>
              <a:t>19/03/2021</a:t>
            </a:fld>
            <a:endParaRPr lang="en-GB" altLang="en-GB"/>
          </a:p>
        </p:txBody>
      </p:sp>
      <p:sp>
        <p:nvSpPr>
          <p:cNvPr id="4" name="Footer Placeholder 3">
            <a:extLst>
              <a:ext uri="{FF2B5EF4-FFF2-40B4-BE49-F238E27FC236}">
                <a16:creationId xmlns:a16="http://schemas.microsoft.com/office/drawing/2014/main" id="{4A6668C8-17FF-4869-9954-FAB9363244F0}"/>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6A1C033F-1CB1-4E1D-8708-F6C595675F24}"/>
              </a:ext>
            </a:extLst>
          </p:cNvPr>
          <p:cNvSpPr>
            <a:spLocks noGrp="1"/>
          </p:cNvSpPr>
          <p:nvPr>
            <p:ph type="sldNum" sz="quarter" idx="12"/>
          </p:nvPr>
        </p:nvSpPr>
        <p:spPr/>
        <p:txBody>
          <a:bodyPr/>
          <a:lstStyle/>
          <a:p>
            <a:pPr>
              <a:defRPr/>
            </a:pPr>
            <a:fld id="{774C7798-4690-44F7-8BD5-F3F898FCA55B}" type="slidenum">
              <a:rPr lang="en-GB" altLang="en-GB" smtClean="0"/>
              <a:pPr>
                <a:defRPr/>
              </a:pPr>
              <a:t>5</a:t>
            </a:fld>
            <a:endParaRPr lang="en-GB" altLang="en-GB"/>
          </a:p>
        </p:txBody>
      </p:sp>
      <p:sp>
        <p:nvSpPr>
          <p:cNvPr id="6" name="TextBox 5">
            <a:extLst>
              <a:ext uri="{FF2B5EF4-FFF2-40B4-BE49-F238E27FC236}">
                <a16:creationId xmlns:a16="http://schemas.microsoft.com/office/drawing/2014/main" id="{35938A02-EEAA-4115-B161-FA5098520790}"/>
              </a:ext>
            </a:extLst>
          </p:cNvPr>
          <p:cNvSpPr txBox="1"/>
          <p:nvPr/>
        </p:nvSpPr>
        <p:spPr>
          <a:xfrm>
            <a:off x="277813" y="1552353"/>
            <a:ext cx="3933826" cy="4247317"/>
          </a:xfrm>
          <a:prstGeom prst="rect">
            <a:avLst/>
          </a:prstGeom>
          <a:noFill/>
        </p:spPr>
        <p:txBody>
          <a:bodyPr wrap="square" rtlCol="0">
            <a:spAutoFit/>
          </a:bodyPr>
          <a:lstStyle/>
          <a:p>
            <a:pPr marL="285750" indent="-285750" algn="l">
              <a:buFont typeface="Arial" panose="020B0604020202020204" pitchFamily="34" charset="0"/>
              <a:buChar char="•"/>
            </a:pPr>
            <a:r>
              <a:rPr lang="en-GB" i="0" dirty="0"/>
              <a:t>The first stage of cortical visual processing is a local feature analysis done simultaneously for every part of the visual field. </a:t>
            </a:r>
          </a:p>
          <a:p>
            <a:pPr marL="285750" indent="-285750" algn="l">
              <a:buFont typeface="Arial" panose="020B0604020202020204" pitchFamily="34" charset="0"/>
              <a:buChar char="•"/>
            </a:pPr>
            <a:r>
              <a:rPr lang="en-GB" i="0" dirty="0"/>
              <a:t>The orientation, size, colour, and motion of each part of the image falling on the retina is determined all at once by feature-selective neurons.</a:t>
            </a:r>
          </a:p>
          <a:p>
            <a:pPr marL="285750" indent="-285750" algn="l">
              <a:buFont typeface="Arial" panose="020B0604020202020204" pitchFamily="34" charset="0"/>
              <a:buChar char="•"/>
            </a:pPr>
            <a:r>
              <a:rPr lang="en-GB" i="0" dirty="0"/>
              <a:t>Smaller scale features are only </a:t>
            </a:r>
            <a:r>
              <a:rPr lang="en-GB" i="0" dirty="0" err="1"/>
              <a:t>analyzed</a:t>
            </a:r>
            <a:r>
              <a:rPr lang="en-GB" i="0" dirty="0"/>
              <a:t> in the fovea at the centre of vision. </a:t>
            </a:r>
          </a:p>
          <a:p>
            <a:pPr marL="285750" indent="-285750" algn="l">
              <a:buFont typeface="Arial" panose="020B0604020202020204" pitchFamily="34" charset="0"/>
              <a:buChar char="•"/>
            </a:pPr>
            <a:r>
              <a:rPr lang="en-GB" i="0" dirty="0"/>
              <a:t>All other visual processing is based on the initial division of the visual world into features.</a:t>
            </a:r>
          </a:p>
        </p:txBody>
      </p:sp>
      <p:pic>
        <p:nvPicPr>
          <p:cNvPr id="8" name="Picture 7">
            <a:extLst>
              <a:ext uri="{FF2B5EF4-FFF2-40B4-BE49-F238E27FC236}">
                <a16:creationId xmlns:a16="http://schemas.microsoft.com/office/drawing/2014/main" id="{268490CD-CE7E-4564-840D-E61D89029517}"/>
              </a:ext>
            </a:extLst>
          </p:cNvPr>
          <p:cNvPicPr>
            <a:picLocks noChangeAspect="1"/>
          </p:cNvPicPr>
          <p:nvPr/>
        </p:nvPicPr>
        <p:blipFill>
          <a:blip r:embed="rId2"/>
          <a:stretch>
            <a:fillRect/>
          </a:stretch>
        </p:blipFill>
        <p:spPr>
          <a:xfrm>
            <a:off x="5870333" y="1552353"/>
            <a:ext cx="2400635" cy="1219370"/>
          </a:xfrm>
          <a:prstGeom prst="rect">
            <a:avLst/>
          </a:prstGeom>
        </p:spPr>
      </p:pic>
      <p:pic>
        <p:nvPicPr>
          <p:cNvPr id="10" name="Picture 9">
            <a:extLst>
              <a:ext uri="{FF2B5EF4-FFF2-40B4-BE49-F238E27FC236}">
                <a16:creationId xmlns:a16="http://schemas.microsoft.com/office/drawing/2014/main" id="{C81DFF6D-ADE8-43DE-AED3-994F53868E91}"/>
              </a:ext>
            </a:extLst>
          </p:cNvPr>
          <p:cNvPicPr>
            <a:picLocks noChangeAspect="1"/>
          </p:cNvPicPr>
          <p:nvPr/>
        </p:nvPicPr>
        <p:blipFill>
          <a:blip r:embed="rId3"/>
          <a:stretch>
            <a:fillRect/>
          </a:stretch>
        </p:blipFill>
        <p:spPr>
          <a:xfrm>
            <a:off x="4463452" y="4085589"/>
            <a:ext cx="4538272" cy="1830958"/>
          </a:xfrm>
          <a:prstGeom prst="rect">
            <a:avLst/>
          </a:prstGeom>
        </p:spPr>
      </p:pic>
    </p:spTree>
    <p:extLst>
      <p:ext uri="{BB962C8B-B14F-4D97-AF65-F5344CB8AC3E}">
        <p14:creationId xmlns:p14="http://schemas.microsoft.com/office/powerpoint/2010/main" val="3638200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55AF-E3B7-4DCB-8F34-037E378F1F7B}"/>
              </a:ext>
            </a:extLst>
          </p:cNvPr>
          <p:cNvSpPr>
            <a:spLocks noGrp="1"/>
          </p:cNvSpPr>
          <p:nvPr>
            <p:ph type="title"/>
          </p:nvPr>
        </p:nvSpPr>
        <p:spPr/>
        <p:txBody>
          <a:bodyPr/>
          <a:lstStyle/>
          <a:p>
            <a:r>
              <a:rPr lang="en-GB" dirty="0"/>
              <a:t>Pattern processing</a:t>
            </a:r>
          </a:p>
        </p:txBody>
      </p:sp>
      <p:sp>
        <p:nvSpPr>
          <p:cNvPr id="3" name="Date Placeholder 2">
            <a:extLst>
              <a:ext uri="{FF2B5EF4-FFF2-40B4-BE49-F238E27FC236}">
                <a16:creationId xmlns:a16="http://schemas.microsoft.com/office/drawing/2014/main" id="{DE905DEE-78BB-4517-97CF-C7D1F72D9221}"/>
              </a:ext>
            </a:extLst>
          </p:cNvPr>
          <p:cNvSpPr>
            <a:spLocks noGrp="1"/>
          </p:cNvSpPr>
          <p:nvPr>
            <p:ph type="dt" sz="half" idx="10"/>
          </p:nvPr>
        </p:nvSpPr>
        <p:spPr/>
        <p:txBody>
          <a:bodyPr/>
          <a:lstStyle/>
          <a:p>
            <a:pPr>
              <a:defRPr/>
            </a:pPr>
            <a:fld id="{A055A4BC-E463-4EAA-A36D-FB9E57F7E5B7}" type="datetime1">
              <a:rPr lang="en-GB" altLang="en-GB" smtClean="0"/>
              <a:t>19/03/2021</a:t>
            </a:fld>
            <a:endParaRPr lang="en-GB" altLang="en-GB"/>
          </a:p>
        </p:txBody>
      </p:sp>
      <p:sp>
        <p:nvSpPr>
          <p:cNvPr id="4" name="Footer Placeholder 3">
            <a:extLst>
              <a:ext uri="{FF2B5EF4-FFF2-40B4-BE49-F238E27FC236}">
                <a16:creationId xmlns:a16="http://schemas.microsoft.com/office/drawing/2014/main" id="{D84BE2EB-F1CB-4C10-9B9F-7FF762B9B885}"/>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71A382CA-D574-421F-B21E-6609332AAC94}"/>
              </a:ext>
            </a:extLst>
          </p:cNvPr>
          <p:cNvSpPr>
            <a:spLocks noGrp="1"/>
          </p:cNvSpPr>
          <p:nvPr>
            <p:ph type="sldNum" sz="quarter" idx="12"/>
          </p:nvPr>
        </p:nvSpPr>
        <p:spPr/>
        <p:txBody>
          <a:bodyPr/>
          <a:lstStyle/>
          <a:p>
            <a:pPr>
              <a:defRPr/>
            </a:pPr>
            <a:fld id="{774C7798-4690-44F7-8BD5-F3F898FCA55B}" type="slidenum">
              <a:rPr lang="en-GB" altLang="en-GB" smtClean="0"/>
              <a:pPr>
                <a:defRPr/>
              </a:pPr>
              <a:t>6</a:t>
            </a:fld>
            <a:endParaRPr lang="en-GB" altLang="en-GB"/>
          </a:p>
        </p:txBody>
      </p:sp>
      <p:sp>
        <p:nvSpPr>
          <p:cNvPr id="6" name="TextBox 5">
            <a:extLst>
              <a:ext uri="{FF2B5EF4-FFF2-40B4-BE49-F238E27FC236}">
                <a16:creationId xmlns:a16="http://schemas.microsoft.com/office/drawing/2014/main" id="{D4B6F8F8-3EA6-4FC8-A520-2FFFF280DAC8}"/>
              </a:ext>
            </a:extLst>
          </p:cNvPr>
          <p:cNvSpPr txBox="1"/>
          <p:nvPr/>
        </p:nvSpPr>
        <p:spPr>
          <a:xfrm>
            <a:off x="308344" y="1446028"/>
            <a:ext cx="8378456" cy="4708981"/>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There are two major processing pathways </a:t>
            </a:r>
          </a:p>
          <a:p>
            <a:pPr marL="742950" lvl="1" indent="-285750">
              <a:buFont typeface="Arial" panose="020B0604020202020204" pitchFamily="34" charset="0"/>
              <a:buChar char="•"/>
            </a:pPr>
            <a:r>
              <a:rPr lang="en-GB" sz="2000" i="0" dirty="0"/>
              <a:t>The </a:t>
            </a:r>
            <a:r>
              <a:rPr lang="en-GB" sz="2000" b="1" i="0" dirty="0">
                <a:solidFill>
                  <a:srgbClr val="7629FF"/>
                </a:solidFill>
              </a:rPr>
              <a:t>where</a:t>
            </a:r>
            <a:r>
              <a:rPr lang="en-GB" sz="2000" i="0" dirty="0"/>
              <a:t> pathway has connections to various regions in the parietal lobe responsible for visually guided actions, such as eye movements, walking, and reaching to grasp objects.</a:t>
            </a:r>
          </a:p>
          <a:p>
            <a:pPr marL="742950" lvl="1" indent="-285750">
              <a:buFont typeface="Arial" panose="020B0604020202020204" pitchFamily="34" charset="0"/>
              <a:buChar char="•"/>
            </a:pPr>
            <a:r>
              <a:rPr lang="en-GB" sz="2000" i="0" dirty="0"/>
              <a:t>The </a:t>
            </a:r>
            <a:r>
              <a:rPr lang="en-GB" sz="2000" b="1" i="0" dirty="0">
                <a:solidFill>
                  <a:srgbClr val="7629FF"/>
                </a:solidFill>
              </a:rPr>
              <a:t>what</a:t>
            </a:r>
            <a:r>
              <a:rPr lang="en-GB" sz="2000" i="0" dirty="0"/>
              <a:t> pathway is responsible for identifying objects through a series of stages in which increasingly complex patterns are processed, each stage building on the previous one.</a:t>
            </a:r>
          </a:p>
          <a:p>
            <a:pPr marL="285750" indent="-285750">
              <a:buFont typeface="Arial" panose="020B0604020202020204" pitchFamily="34" charset="0"/>
              <a:buChar char="•"/>
            </a:pPr>
            <a:r>
              <a:rPr lang="en-GB" sz="2000" i="0" dirty="0"/>
              <a:t>Between the low-level feature analysis and high-level object recognition is an intermediate </a:t>
            </a:r>
            <a:r>
              <a:rPr lang="en-GB" sz="2000" b="1" i="0" dirty="0">
                <a:solidFill>
                  <a:srgbClr val="7629FF"/>
                </a:solidFill>
              </a:rPr>
              <a:t>pattern-finding</a:t>
            </a:r>
            <a:r>
              <a:rPr lang="en-GB" sz="2000" i="0" dirty="0"/>
              <a:t> stage. This divides visual space into regions bounded by a contour and containing similar textures, colours, or moving features. </a:t>
            </a:r>
          </a:p>
          <a:p>
            <a:pPr marL="285750" indent="-285750">
              <a:buFont typeface="Arial" panose="020B0604020202020204" pitchFamily="34" charset="0"/>
              <a:buChar char="•"/>
            </a:pPr>
            <a:r>
              <a:rPr lang="en-GB" sz="2000" i="0" dirty="0"/>
              <a:t>In V4 more complex compound shapes are identify ed from patterns of features. </a:t>
            </a:r>
          </a:p>
          <a:p>
            <a:pPr marL="285750" indent="-285750">
              <a:buFont typeface="Arial" panose="020B0604020202020204" pitchFamily="34" charset="0"/>
              <a:buChar char="•"/>
            </a:pPr>
            <a:r>
              <a:rPr lang="en-GB" sz="2000" i="0" dirty="0"/>
              <a:t>In the IT cortex neurons respond to specific meaningful patterns such as faces, hands, and letters of the alphabet.</a:t>
            </a:r>
          </a:p>
        </p:txBody>
      </p:sp>
    </p:spTree>
    <p:extLst>
      <p:ext uri="{BB962C8B-B14F-4D97-AF65-F5344CB8AC3E}">
        <p14:creationId xmlns:p14="http://schemas.microsoft.com/office/powerpoint/2010/main" val="1858345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CD2D-AEBD-4176-85DD-604030079AD3}"/>
              </a:ext>
            </a:extLst>
          </p:cNvPr>
          <p:cNvSpPr>
            <a:spLocks noGrp="1"/>
          </p:cNvSpPr>
          <p:nvPr>
            <p:ph type="title"/>
          </p:nvPr>
        </p:nvSpPr>
        <p:spPr/>
        <p:txBody>
          <a:bodyPr/>
          <a:lstStyle/>
          <a:p>
            <a:r>
              <a:rPr lang="en-GB" dirty="0"/>
              <a:t>Working memory</a:t>
            </a:r>
          </a:p>
        </p:txBody>
      </p:sp>
      <p:sp>
        <p:nvSpPr>
          <p:cNvPr id="3" name="Date Placeholder 2">
            <a:extLst>
              <a:ext uri="{FF2B5EF4-FFF2-40B4-BE49-F238E27FC236}">
                <a16:creationId xmlns:a16="http://schemas.microsoft.com/office/drawing/2014/main" id="{3300CFD3-1340-4948-A30B-08F59C11D500}"/>
              </a:ext>
            </a:extLst>
          </p:cNvPr>
          <p:cNvSpPr>
            <a:spLocks noGrp="1"/>
          </p:cNvSpPr>
          <p:nvPr>
            <p:ph type="dt" sz="half" idx="10"/>
          </p:nvPr>
        </p:nvSpPr>
        <p:spPr/>
        <p:txBody>
          <a:bodyPr/>
          <a:lstStyle/>
          <a:p>
            <a:pPr>
              <a:defRPr/>
            </a:pPr>
            <a:fld id="{28A2D74E-37E5-4CBD-9652-F4E39CD42C1C}" type="datetime1">
              <a:rPr lang="en-GB" altLang="en-GB" smtClean="0"/>
              <a:t>19/03/2021</a:t>
            </a:fld>
            <a:endParaRPr lang="en-GB" altLang="en-GB"/>
          </a:p>
        </p:txBody>
      </p:sp>
      <p:sp>
        <p:nvSpPr>
          <p:cNvPr id="4" name="Footer Placeholder 3">
            <a:extLst>
              <a:ext uri="{FF2B5EF4-FFF2-40B4-BE49-F238E27FC236}">
                <a16:creationId xmlns:a16="http://schemas.microsoft.com/office/drawing/2014/main" id="{EED998F1-FD00-4F1A-B76C-D2FDEB2871B0}"/>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252727EC-9E49-4550-929A-C3C016FA74A3}"/>
              </a:ext>
            </a:extLst>
          </p:cNvPr>
          <p:cNvSpPr>
            <a:spLocks noGrp="1"/>
          </p:cNvSpPr>
          <p:nvPr>
            <p:ph type="sldNum" sz="quarter" idx="12"/>
          </p:nvPr>
        </p:nvSpPr>
        <p:spPr/>
        <p:txBody>
          <a:bodyPr/>
          <a:lstStyle/>
          <a:p>
            <a:pPr>
              <a:defRPr/>
            </a:pPr>
            <a:fld id="{774C7798-4690-44F7-8BD5-F3F898FCA55B}" type="slidenum">
              <a:rPr lang="en-GB" altLang="en-GB" smtClean="0"/>
              <a:pPr>
                <a:defRPr/>
              </a:pPr>
              <a:t>7</a:t>
            </a:fld>
            <a:endParaRPr lang="en-GB" altLang="en-GB"/>
          </a:p>
        </p:txBody>
      </p:sp>
      <p:sp>
        <p:nvSpPr>
          <p:cNvPr id="6" name="TextBox 5">
            <a:extLst>
              <a:ext uri="{FF2B5EF4-FFF2-40B4-BE49-F238E27FC236}">
                <a16:creationId xmlns:a16="http://schemas.microsoft.com/office/drawing/2014/main" id="{15485117-03B6-4A1A-8905-3DD86D1B90B9}"/>
              </a:ext>
            </a:extLst>
          </p:cNvPr>
          <p:cNvSpPr txBox="1"/>
          <p:nvPr/>
        </p:nvSpPr>
        <p:spPr>
          <a:xfrm>
            <a:off x="276447" y="1488558"/>
            <a:ext cx="8410353" cy="2554545"/>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Various kinds of information (visual, language-based, actions) are combined in a temporary nexus of meaning.</a:t>
            </a:r>
          </a:p>
          <a:p>
            <a:pPr marL="285750" indent="-285750" algn="l">
              <a:buFont typeface="Arial" panose="020B0604020202020204" pitchFamily="34" charset="0"/>
              <a:buChar char="•"/>
            </a:pPr>
            <a:r>
              <a:rPr lang="en-GB" sz="2000" i="0" dirty="0"/>
              <a:t>From one to three meaningful nexuses can be formed every time we fixate on part of a scene. </a:t>
            </a:r>
          </a:p>
          <a:p>
            <a:pPr marL="285750" indent="-285750" algn="l">
              <a:buFont typeface="Arial" panose="020B0604020202020204" pitchFamily="34" charset="0"/>
              <a:buChar char="•"/>
            </a:pPr>
            <a:r>
              <a:rPr lang="en-GB" sz="2000" i="0" dirty="0"/>
              <a:t>Some of these may be held from one eye fixation to the next, depending on their relevance to the thought process. </a:t>
            </a:r>
          </a:p>
          <a:p>
            <a:pPr marL="285750" indent="-285750" algn="l">
              <a:buFont typeface="Arial" panose="020B0604020202020204" pitchFamily="34" charset="0"/>
              <a:buChar char="•"/>
            </a:pPr>
            <a:r>
              <a:rPr lang="en-GB" sz="2000" i="0" dirty="0"/>
              <a:t>This three-object visual working memory limit is a basic bottleneck in visual thinking.</a:t>
            </a:r>
          </a:p>
        </p:txBody>
      </p:sp>
    </p:spTree>
    <p:extLst>
      <p:ext uri="{BB962C8B-B14F-4D97-AF65-F5344CB8AC3E}">
        <p14:creationId xmlns:p14="http://schemas.microsoft.com/office/powerpoint/2010/main" val="175996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CFB7-4FFE-4EF6-90CE-849F2C260ED2}"/>
              </a:ext>
            </a:extLst>
          </p:cNvPr>
          <p:cNvSpPr>
            <a:spLocks noGrp="1"/>
          </p:cNvSpPr>
          <p:nvPr>
            <p:ph type="title"/>
          </p:nvPr>
        </p:nvSpPr>
        <p:spPr/>
        <p:txBody>
          <a:bodyPr/>
          <a:lstStyle/>
          <a:p>
            <a:r>
              <a:rPr lang="en-GB" dirty="0"/>
              <a:t>Language processing</a:t>
            </a:r>
          </a:p>
        </p:txBody>
      </p:sp>
      <p:sp>
        <p:nvSpPr>
          <p:cNvPr id="3" name="Date Placeholder 2">
            <a:extLst>
              <a:ext uri="{FF2B5EF4-FFF2-40B4-BE49-F238E27FC236}">
                <a16:creationId xmlns:a16="http://schemas.microsoft.com/office/drawing/2014/main" id="{3BBA0346-A421-479D-AA1C-5F6D86E428EA}"/>
              </a:ext>
            </a:extLst>
          </p:cNvPr>
          <p:cNvSpPr>
            <a:spLocks noGrp="1"/>
          </p:cNvSpPr>
          <p:nvPr>
            <p:ph type="dt" sz="half" idx="10"/>
          </p:nvPr>
        </p:nvSpPr>
        <p:spPr/>
        <p:txBody>
          <a:bodyPr/>
          <a:lstStyle/>
          <a:p>
            <a:pPr>
              <a:defRPr/>
            </a:pPr>
            <a:fld id="{4D7E34DD-745E-4E74-950C-B2E0F505747E}" type="datetime1">
              <a:rPr lang="en-GB" altLang="en-GB" smtClean="0"/>
              <a:t>19/03/2021</a:t>
            </a:fld>
            <a:endParaRPr lang="en-GB" altLang="en-GB"/>
          </a:p>
        </p:txBody>
      </p:sp>
      <p:sp>
        <p:nvSpPr>
          <p:cNvPr id="4" name="Footer Placeholder 3">
            <a:extLst>
              <a:ext uri="{FF2B5EF4-FFF2-40B4-BE49-F238E27FC236}">
                <a16:creationId xmlns:a16="http://schemas.microsoft.com/office/drawing/2014/main" id="{503C8DAC-C66C-4390-924D-05B76DC9BFD5}"/>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B5B3ECA3-E453-42F3-9E94-FA6B0F64A75D}"/>
              </a:ext>
            </a:extLst>
          </p:cNvPr>
          <p:cNvSpPr>
            <a:spLocks noGrp="1"/>
          </p:cNvSpPr>
          <p:nvPr>
            <p:ph type="sldNum" sz="quarter" idx="12"/>
          </p:nvPr>
        </p:nvSpPr>
        <p:spPr/>
        <p:txBody>
          <a:bodyPr/>
          <a:lstStyle/>
          <a:p>
            <a:pPr>
              <a:defRPr/>
            </a:pPr>
            <a:fld id="{774C7798-4690-44F7-8BD5-F3F898FCA55B}" type="slidenum">
              <a:rPr lang="en-GB" altLang="en-GB" smtClean="0"/>
              <a:pPr>
                <a:defRPr/>
              </a:pPr>
              <a:t>8</a:t>
            </a:fld>
            <a:endParaRPr lang="en-GB" altLang="en-GB"/>
          </a:p>
        </p:txBody>
      </p:sp>
      <p:sp>
        <p:nvSpPr>
          <p:cNvPr id="6" name="TextBox 5">
            <a:extLst>
              <a:ext uri="{FF2B5EF4-FFF2-40B4-BE49-F238E27FC236}">
                <a16:creationId xmlns:a16="http://schemas.microsoft.com/office/drawing/2014/main" id="{D92DD3ED-F536-49E3-80D9-3F49318DC80F}"/>
              </a:ext>
            </a:extLst>
          </p:cNvPr>
          <p:cNvSpPr txBox="1"/>
          <p:nvPr/>
        </p:nvSpPr>
        <p:spPr>
          <a:xfrm>
            <a:off x="287079" y="1562986"/>
            <a:ext cx="8399721" cy="2246769"/>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Language processing is done through specialized centres in the left temporal lobe. </a:t>
            </a:r>
          </a:p>
          <a:p>
            <a:pPr marL="285750" indent="-285750" algn="l">
              <a:buFont typeface="Arial" panose="020B0604020202020204" pitchFamily="34" charset="0"/>
              <a:buChar char="•"/>
            </a:pPr>
            <a:r>
              <a:rPr lang="en-GB" sz="2000" i="0" dirty="0"/>
              <a:t>Language understanding and production systems are specialized for a kind of informal logic exemplified by the “ifs,” “ands,” and “ buts ” of everyday speech. </a:t>
            </a:r>
          </a:p>
          <a:p>
            <a:pPr marL="285750" indent="-285750" algn="l">
              <a:buFont typeface="Arial" panose="020B0604020202020204" pitchFamily="34" charset="0"/>
              <a:buChar char="•"/>
            </a:pPr>
            <a:r>
              <a:rPr lang="en-GB" sz="2000" i="0" dirty="0"/>
              <a:t>This is very different from the visual logic of pattern and spatial arrangements.</a:t>
            </a:r>
          </a:p>
        </p:txBody>
      </p:sp>
    </p:spTree>
    <p:extLst>
      <p:ext uri="{BB962C8B-B14F-4D97-AF65-F5344CB8AC3E}">
        <p14:creationId xmlns:p14="http://schemas.microsoft.com/office/powerpoint/2010/main" val="852618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224EC-838D-4E1B-9727-6987CC8BB582}"/>
              </a:ext>
            </a:extLst>
          </p:cNvPr>
          <p:cNvSpPr>
            <a:spLocks noGrp="1"/>
          </p:cNvSpPr>
          <p:nvPr>
            <p:ph type="title"/>
          </p:nvPr>
        </p:nvSpPr>
        <p:spPr/>
        <p:txBody>
          <a:bodyPr/>
          <a:lstStyle/>
          <a:p>
            <a:r>
              <a:rPr lang="en-GB" dirty="0"/>
              <a:t>Linking words and images</a:t>
            </a:r>
          </a:p>
        </p:txBody>
      </p:sp>
      <p:sp>
        <p:nvSpPr>
          <p:cNvPr id="3" name="Date Placeholder 2">
            <a:extLst>
              <a:ext uri="{FF2B5EF4-FFF2-40B4-BE49-F238E27FC236}">
                <a16:creationId xmlns:a16="http://schemas.microsoft.com/office/drawing/2014/main" id="{42C0F687-777B-4EF8-8493-81A167D5C8F7}"/>
              </a:ext>
            </a:extLst>
          </p:cNvPr>
          <p:cNvSpPr>
            <a:spLocks noGrp="1"/>
          </p:cNvSpPr>
          <p:nvPr>
            <p:ph type="dt" sz="half" idx="10"/>
          </p:nvPr>
        </p:nvSpPr>
        <p:spPr/>
        <p:txBody>
          <a:bodyPr/>
          <a:lstStyle/>
          <a:p>
            <a:pPr>
              <a:defRPr/>
            </a:pPr>
            <a:fld id="{9153AD89-AE67-459D-AF56-63CF929F679D}" type="datetime1">
              <a:rPr lang="en-GB" altLang="en-GB" smtClean="0"/>
              <a:t>19/03/2021</a:t>
            </a:fld>
            <a:endParaRPr lang="en-GB" altLang="en-GB"/>
          </a:p>
        </p:txBody>
      </p:sp>
      <p:sp>
        <p:nvSpPr>
          <p:cNvPr id="4" name="Footer Placeholder 3">
            <a:extLst>
              <a:ext uri="{FF2B5EF4-FFF2-40B4-BE49-F238E27FC236}">
                <a16:creationId xmlns:a16="http://schemas.microsoft.com/office/drawing/2014/main" id="{C53B9075-78EA-408F-9FD2-0D7EA222AD20}"/>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C1391A05-719B-473C-B610-5A4DB753E12D}"/>
              </a:ext>
            </a:extLst>
          </p:cNvPr>
          <p:cNvSpPr>
            <a:spLocks noGrp="1"/>
          </p:cNvSpPr>
          <p:nvPr>
            <p:ph type="sldNum" sz="quarter" idx="12"/>
          </p:nvPr>
        </p:nvSpPr>
        <p:spPr/>
        <p:txBody>
          <a:bodyPr/>
          <a:lstStyle/>
          <a:p>
            <a:pPr>
              <a:defRPr/>
            </a:pPr>
            <a:fld id="{774C7798-4690-44F7-8BD5-F3F898FCA55B}" type="slidenum">
              <a:rPr lang="en-GB" altLang="en-GB" smtClean="0"/>
              <a:pPr>
                <a:defRPr/>
              </a:pPr>
              <a:t>9</a:t>
            </a:fld>
            <a:endParaRPr lang="en-GB" altLang="en-GB"/>
          </a:p>
        </p:txBody>
      </p:sp>
      <p:sp>
        <p:nvSpPr>
          <p:cNvPr id="6" name="TextBox 5">
            <a:extLst>
              <a:ext uri="{FF2B5EF4-FFF2-40B4-BE49-F238E27FC236}">
                <a16:creationId xmlns:a16="http://schemas.microsoft.com/office/drawing/2014/main" id="{5AB3DE9C-0F1A-46EB-9208-5CF08F04178D}"/>
              </a:ext>
            </a:extLst>
          </p:cNvPr>
          <p:cNvSpPr txBox="1"/>
          <p:nvPr/>
        </p:nvSpPr>
        <p:spPr>
          <a:xfrm>
            <a:off x="340242" y="1488558"/>
            <a:ext cx="6018028" cy="1938992"/>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The natural way of linking spoken words and images is through </a:t>
            </a:r>
            <a:r>
              <a:rPr lang="en-GB" sz="2000" b="1" i="0" dirty="0" err="1">
                <a:solidFill>
                  <a:srgbClr val="7629FF"/>
                </a:solidFill>
              </a:rPr>
              <a:t>diexis</a:t>
            </a:r>
            <a:r>
              <a:rPr lang="en-GB" sz="2000" i="0" dirty="0"/>
              <a:t> (pointing). </a:t>
            </a:r>
          </a:p>
          <a:p>
            <a:pPr marL="285750" indent="-285750" algn="l">
              <a:buFont typeface="Arial" panose="020B0604020202020204" pitchFamily="34" charset="0"/>
              <a:buChar char="•"/>
            </a:pPr>
            <a:r>
              <a:rPr lang="en-GB" sz="2000" i="0" dirty="0"/>
              <a:t>People point at objects just prior to, or during, related verbal statements, enabling the audience to connect the visual and verbal information into a visual working memory nexus.</a:t>
            </a:r>
          </a:p>
        </p:txBody>
      </p:sp>
      <p:pic>
        <p:nvPicPr>
          <p:cNvPr id="8" name="Picture 7">
            <a:extLst>
              <a:ext uri="{FF2B5EF4-FFF2-40B4-BE49-F238E27FC236}">
                <a16:creationId xmlns:a16="http://schemas.microsoft.com/office/drawing/2014/main" id="{14D080E6-5B7A-4A0B-91EB-9CB519500942}"/>
              </a:ext>
            </a:extLst>
          </p:cNvPr>
          <p:cNvPicPr>
            <a:picLocks noChangeAspect="1"/>
          </p:cNvPicPr>
          <p:nvPr/>
        </p:nvPicPr>
        <p:blipFill>
          <a:blip r:embed="rId2"/>
          <a:stretch>
            <a:fillRect/>
          </a:stretch>
        </p:blipFill>
        <p:spPr>
          <a:xfrm>
            <a:off x="6482016" y="1666578"/>
            <a:ext cx="2321282" cy="1760972"/>
          </a:xfrm>
          <a:prstGeom prst="rect">
            <a:avLst/>
          </a:prstGeom>
        </p:spPr>
      </p:pic>
      <p:pic>
        <p:nvPicPr>
          <p:cNvPr id="9" name="Picture 8">
            <a:extLst>
              <a:ext uri="{FF2B5EF4-FFF2-40B4-BE49-F238E27FC236}">
                <a16:creationId xmlns:a16="http://schemas.microsoft.com/office/drawing/2014/main" id="{55ACEF7F-0892-4D4B-95ED-2BFF34034BB7}"/>
              </a:ext>
            </a:extLst>
          </p:cNvPr>
          <p:cNvPicPr>
            <a:picLocks noChangeAspect="1"/>
          </p:cNvPicPr>
          <p:nvPr/>
        </p:nvPicPr>
        <p:blipFill>
          <a:blip r:embed="rId3"/>
          <a:stretch>
            <a:fillRect/>
          </a:stretch>
        </p:blipFill>
        <p:spPr>
          <a:xfrm>
            <a:off x="2034148" y="3381377"/>
            <a:ext cx="3767598" cy="2679181"/>
          </a:xfrm>
          <a:prstGeom prst="rect">
            <a:avLst/>
          </a:prstGeom>
        </p:spPr>
      </p:pic>
    </p:spTree>
    <p:extLst>
      <p:ext uri="{BB962C8B-B14F-4D97-AF65-F5344CB8AC3E}">
        <p14:creationId xmlns:p14="http://schemas.microsoft.com/office/powerpoint/2010/main" val="959502267"/>
      </p:ext>
    </p:extLst>
  </p:cSld>
  <p:clrMapOvr>
    <a:masterClrMapping/>
  </p:clrMapOvr>
</p:sld>
</file>

<file path=ppt/theme/theme1.xml><?xml version="1.0" encoding="utf-8"?>
<a:theme xmlns:a="http://schemas.openxmlformats.org/drawingml/2006/main" name="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197EEE17-0DCE-453C-960D-16E370A9E89A}" vid="{C375268D-F2AC-4EC9-BE6E-4EC018D3265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Btemplate.potx" id="{197EEE17-0DCE-453C-960D-16E370A9E89A}" vid="{D519A188-7C99-47E6-BA03-DB25BD756992}"/>
    </a:ext>
  </a:extLst>
</a:theme>
</file>

<file path=ppt/theme/theme5.xml><?xml version="1.0" encoding="utf-8"?>
<a:theme xmlns:a="http://schemas.openxmlformats.org/drawingml/2006/main" name="2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98ACBC40-3662-4588-911E-87E8427BC8A9}" vid="{26C711B0-1716-4CFE-8C2B-FD34F116076E}"/>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85750" indent="-285750" algn="l">
          <a:buFont typeface="Arial" panose="020B0604020202020204" pitchFamily="34" charset="0"/>
          <a:buChar char="•"/>
          <a:defRPr sz="2000" i="0" dirty="0"/>
        </a:defPPr>
      </a:lstStyle>
    </a:txDef>
  </a:objectDefaults>
  <a:extraClrSchemeLst/>
  <a:extLst>
    <a:ext uri="{05A4C25C-085E-4340-85A3-A5531E510DB2}">
      <thm15:themeFamily xmlns:thm15="http://schemas.microsoft.com/office/thememl/2012/main" name="UoBtemplate.potx" id="{98ACBC40-3662-4588-911E-87E8427BC8A9}" vid="{4DAFBE5C-7818-4663-A386-7EEBE166C6E3}"/>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2857</TotalTime>
  <Words>2098</Words>
  <Application>Microsoft Office PowerPoint</Application>
  <PresentationFormat>On-screen Show (4:3)</PresentationFormat>
  <Paragraphs>138</Paragraphs>
  <Slides>20</Slides>
  <Notes>1</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20</vt:i4>
      </vt:variant>
    </vt:vector>
  </HeadingPairs>
  <TitlesOfParts>
    <vt:vector size="32" baseType="lpstr">
      <vt:lpstr>Sanchez</vt:lpstr>
      <vt:lpstr>Sanchez Regular</vt:lpstr>
      <vt:lpstr>Arial</vt:lpstr>
      <vt:lpstr>Calibri</vt:lpstr>
      <vt:lpstr>Courier New</vt:lpstr>
      <vt:lpstr>Wingdings</vt:lpstr>
      <vt:lpstr>Default Design</vt:lpstr>
      <vt:lpstr>1_Default Design</vt:lpstr>
      <vt:lpstr>1_University of Bristol (Main URL)</vt:lpstr>
      <vt:lpstr>Office Theme</vt:lpstr>
      <vt:lpstr>2_University of Bristol (Main URL)</vt:lpstr>
      <vt:lpstr>1_Office Theme</vt:lpstr>
      <vt:lpstr>Visual Analytics: Visual Thinking Conclusions</vt:lpstr>
      <vt:lpstr>Overview</vt:lpstr>
      <vt:lpstr>The eye</vt:lpstr>
      <vt:lpstr>Visual queries</vt:lpstr>
      <vt:lpstr>Local feature analysis</vt:lpstr>
      <vt:lpstr>Pattern processing</vt:lpstr>
      <vt:lpstr>Working memory</vt:lpstr>
      <vt:lpstr>Language processing</vt:lpstr>
      <vt:lpstr>Linking words and images</vt:lpstr>
      <vt:lpstr>Visual proxies</vt:lpstr>
      <vt:lpstr>Pattern finding</vt:lpstr>
      <vt:lpstr>Long-term memory</vt:lpstr>
      <vt:lpstr>Summary of visual thinking</vt:lpstr>
      <vt:lpstr>Case study: humpback whale behaviour</vt:lpstr>
      <vt:lpstr>Second design</vt:lpstr>
      <vt:lpstr>Optimising the cognitive process</vt:lpstr>
      <vt:lpstr>Learning and the economics of cognition</vt:lpstr>
      <vt:lpstr>Cognitive economics</vt:lpstr>
      <vt:lpstr>Attention and the cognitive thread</vt:lpstr>
      <vt:lpstr>And finally…..</vt:lpstr>
    </vt:vector>
  </TitlesOfParts>
  <Company>뿿좐</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Wilson</dc:creator>
  <cp:lastModifiedBy>Ian Nabney</cp:lastModifiedBy>
  <cp:revision>1</cp:revision>
  <dcterms:created xsi:type="dcterms:W3CDTF">2007-11-16T13:56:05Z</dcterms:created>
  <dcterms:modified xsi:type="dcterms:W3CDTF">2021-03-19T14:51:09Z</dcterms:modified>
</cp:coreProperties>
</file>